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Prata"/>
      <p:regular r:id="rId29"/>
    </p:embeddedFont>
    <p:embeddedFont>
      <p:font typeface="Ex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4" roundtripDataSignature="AMtx7mhGYY0/tov1fqikBKEUMbzNZ5hx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rat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xo-bold.fntdata"/><Relationship Id="rId30" Type="http://schemas.openxmlformats.org/officeDocument/2006/relationships/font" Target="fonts/Exo-regular.fntdata"/><Relationship Id="rId11" Type="http://schemas.openxmlformats.org/officeDocument/2006/relationships/slide" Target="slides/slide6.xml"/><Relationship Id="rId33" Type="http://schemas.openxmlformats.org/officeDocument/2006/relationships/font" Target="fonts/Exo-boldItalic.fntdata"/><Relationship Id="rId10" Type="http://schemas.openxmlformats.org/officeDocument/2006/relationships/slide" Target="slides/slide5.xml"/><Relationship Id="rId32" Type="http://schemas.openxmlformats.org/officeDocument/2006/relationships/font" Target="fonts/Ex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gif>
</file>

<file path=ppt/media/image16.png>
</file>

<file path=ppt/media/image17.png>
</file>

<file path=ppt/media/image18.png>
</file>

<file path=ppt/media/image19.png>
</file>

<file path=ppt/media/image20.gif>
</file>

<file path=ppt/media/image21.gif>
</file>

<file path=ppt/media/image25.jpg>
</file>

<file path=ppt/media/image26.gif>
</file>

<file path=ppt/media/image27.png>
</file>

<file path=ppt/media/image28.jpg>
</file>

<file path=ppt/media/image29.jpg>
</file>

<file path=ppt/media/image3.png>
</file>

<file path=ppt/media/image30.jpg>
</file>

<file path=ppt/media/image4.gif>
</file>

<file path=ppt/media/image5.gif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140a6759f7_1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2140a6759f7_1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" name="Google Shape;46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140a6759f7_11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8" name="Google Shape;498;g2140a6759f7_1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13db866628_9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13db866628_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167b86f872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9" name="Google Shape;509;g2167b86f8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6" name="Google Shape;53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140a6759f7_1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4" name="Google Shape;544;g2140a6759f7_1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5"/>
          <p:cNvSpPr txBox="1"/>
          <p:nvPr>
            <p:ph type="ctrTitle"/>
          </p:nvPr>
        </p:nvSpPr>
        <p:spPr>
          <a:xfrm>
            <a:off x="594075" y="1119250"/>
            <a:ext cx="4371000" cy="240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5"/>
          <p:cNvSpPr txBox="1"/>
          <p:nvPr>
            <p:ph idx="1" type="subTitle"/>
          </p:nvPr>
        </p:nvSpPr>
        <p:spPr>
          <a:xfrm>
            <a:off x="1401375" y="3695341"/>
            <a:ext cx="2756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5"/>
          <p:cNvSpPr/>
          <p:nvPr/>
        </p:nvSpPr>
        <p:spPr>
          <a:xfrm>
            <a:off x="-861625" y="-12007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34"/>
          <p:cNvSpPr txBox="1"/>
          <p:nvPr>
            <p:ph idx="2" type="title"/>
          </p:nvPr>
        </p:nvSpPr>
        <p:spPr>
          <a:xfrm>
            <a:off x="1194250" y="3052601"/>
            <a:ext cx="20886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" name="Google Shape;69;p34"/>
          <p:cNvSpPr txBox="1"/>
          <p:nvPr>
            <p:ph idx="1" type="subTitle"/>
          </p:nvPr>
        </p:nvSpPr>
        <p:spPr>
          <a:xfrm>
            <a:off x="1079200" y="3458663"/>
            <a:ext cx="23187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4"/>
          <p:cNvSpPr txBox="1"/>
          <p:nvPr>
            <p:ph idx="3" type="title"/>
          </p:nvPr>
        </p:nvSpPr>
        <p:spPr>
          <a:xfrm>
            <a:off x="3518499" y="3052601"/>
            <a:ext cx="20886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34"/>
          <p:cNvSpPr txBox="1"/>
          <p:nvPr>
            <p:ph idx="4" type="subTitle"/>
          </p:nvPr>
        </p:nvSpPr>
        <p:spPr>
          <a:xfrm>
            <a:off x="3403449" y="3458663"/>
            <a:ext cx="23187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4"/>
          <p:cNvSpPr txBox="1"/>
          <p:nvPr>
            <p:ph idx="5" type="title"/>
          </p:nvPr>
        </p:nvSpPr>
        <p:spPr>
          <a:xfrm>
            <a:off x="5861150" y="3052601"/>
            <a:ext cx="20886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3" name="Google Shape;73;p34"/>
          <p:cNvSpPr txBox="1"/>
          <p:nvPr>
            <p:ph idx="6" type="subTitle"/>
          </p:nvPr>
        </p:nvSpPr>
        <p:spPr>
          <a:xfrm>
            <a:off x="5746100" y="3458663"/>
            <a:ext cx="23187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4"/>
          <p:cNvSpPr/>
          <p:nvPr/>
        </p:nvSpPr>
        <p:spPr>
          <a:xfrm>
            <a:off x="-1028775" y="2671469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4"/>
          <p:cNvSpPr/>
          <p:nvPr/>
        </p:nvSpPr>
        <p:spPr>
          <a:xfrm>
            <a:off x="8456830" y="3552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5"/>
          <p:cNvSpPr txBox="1"/>
          <p:nvPr>
            <p:ph type="title"/>
          </p:nvPr>
        </p:nvSpPr>
        <p:spPr>
          <a:xfrm>
            <a:off x="891450" y="1307100"/>
            <a:ext cx="73611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8" name="Google Shape;78;p35"/>
          <p:cNvSpPr/>
          <p:nvPr/>
        </p:nvSpPr>
        <p:spPr>
          <a:xfrm>
            <a:off x="3685200" y="-13443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5"/>
          <p:cNvSpPr/>
          <p:nvPr/>
        </p:nvSpPr>
        <p:spPr>
          <a:xfrm>
            <a:off x="3685200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1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2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7"/>
          <p:cNvSpPr txBox="1"/>
          <p:nvPr>
            <p:ph type="title"/>
          </p:nvPr>
        </p:nvSpPr>
        <p:spPr>
          <a:xfrm>
            <a:off x="5047100" y="1839825"/>
            <a:ext cx="3739200" cy="19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4" name="Google Shape;84;p37"/>
          <p:cNvSpPr txBox="1"/>
          <p:nvPr>
            <p:ph idx="2" type="title"/>
          </p:nvPr>
        </p:nvSpPr>
        <p:spPr>
          <a:xfrm>
            <a:off x="50471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5" name="Google Shape;85;p37"/>
          <p:cNvSpPr txBox="1"/>
          <p:nvPr>
            <p:ph idx="1" type="subTitle"/>
          </p:nvPr>
        </p:nvSpPr>
        <p:spPr>
          <a:xfrm>
            <a:off x="5397362" y="3847650"/>
            <a:ext cx="27378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7"/>
          <p:cNvSpPr/>
          <p:nvPr/>
        </p:nvSpPr>
        <p:spPr>
          <a:xfrm>
            <a:off x="8260402" y="6299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38"/>
          <p:cNvSpPr txBox="1"/>
          <p:nvPr>
            <p:ph idx="2" type="title"/>
          </p:nvPr>
        </p:nvSpPr>
        <p:spPr>
          <a:xfrm>
            <a:off x="1101175" y="1844141"/>
            <a:ext cx="19860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" name="Google Shape;90;p38"/>
          <p:cNvSpPr txBox="1"/>
          <p:nvPr>
            <p:ph idx="1" type="subTitle"/>
          </p:nvPr>
        </p:nvSpPr>
        <p:spPr>
          <a:xfrm>
            <a:off x="1101175" y="22693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38"/>
          <p:cNvSpPr txBox="1"/>
          <p:nvPr>
            <p:ph idx="3" type="title"/>
          </p:nvPr>
        </p:nvSpPr>
        <p:spPr>
          <a:xfrm>
            <a:off x="3578947" y="1844141"/>
            <a:ext cx="19860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" name="Google Shape;92;p38"/>
          <p:cNvSpPr txBox="1"/>
          <p:nvPr>
            <p:ph idx="4" type="subTitle"/>
          </p:nvPr>
        </p:nvSpPr>
        <p:spPr>
          <a:xfrm>
            <a:off x="3578948" y="22693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38"/>
          <p:cNvSpPr txBox="1"/>
          <p:nvPr>
            <p:ph idx="5" type="title"/>
          </p:nvPr>
        </p:nvSpPr>
        <p:spPr>
          <a:xfrm>
            <a:off x="1101175" y="3506153"/>
            <a:ext cx="19860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" name="Google Shape;94;p38"/>
          <p:cNvSpPr txBox="1"/>
          <p:nvPr>
            <p:ph idx="6" type="subTitle"/>
          </p:nvPr>
        </p:nvSpPr>
        <p:spPr>
          <a:xfrm>
            <a:off x="1101175" y="39313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8"/>
          <p:cNvSpPr txBox="1"/>
          <p:nvPr>
            <p:ph idx="7" type="title"/>
          </p:nvPr>
        </p:nvSpPr>
        <p:spPr>
          <a:xfrm>
            <a:off x="3578947" y="3506153"/>
            <a:ext cx="19860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38"/>
          <p:cNvSpPr txBox="1"/>
          <p:nvPr>
            <p:ph idx="8" type="subTitle"/>
          </p:nvPr>
        </p:nvSpPr>
        <p:spPr>
          <a:xfrm>
            <a:off x="3578948" y="39313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38"/>
          <p:cNvSpPr txBox="1"/>
          <p:nvPr>
            <p:ph idx="9" type="title"/>
          </p:nvPr>
        </p:nvSpPr>
        <p:spPr>
          <a:xfrm>
            <a:off x="6056725" y="1844141"/>
            <a:ext cx="19860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p38"/>
          <p:cNvSpPr txBox="1"/>
          <p:nvPr>
            <p:ph idx="13" type="subTitle"/>
          </p:nvPr>
        </p:nvSpPr>
        <p:spPr>
          <a:xfrm>
            <a:off x="6056727" y="22693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8"/>
          <p:cNvSpPr txBox="1"/>
          <p:nvPr>
            <p:ph idx="14" type="title"/>
          </p:nvPr>
        </p:nvSpPr>
        <p:spPr>
          <a:xfrm>
            <a:off x="6056725" y="3506153"/>
            <a:ext cx="19860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" name="Google Shape;100;p38"/>
          <p:cNvSpPr txBox="1"/>
          <p:nvPr>
            <p:ph idx="15" type="subTitle"/>
          </p:nvPr>
        </p:nvSpPr>
        <p:spPr>
          <a:xfrm>
            <a:off x="6056727" y="39313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8"/>
          <p:cNvSpPr/>
          <p:nvPr/>
        </p:nvSpPr>
        <p:spPr>
          <a:xfrm>
            <a:off x="-1096898" y="3853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8"/>
          <p:cNvSpPr/>
          <p:nvPr/>
        </p:nvSpPr>
        <p:spPr>
          <a:xfrm>
            <a:off x="8428278" y="280016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" name="Google Shape;105;p39"/>
          <p:cNvSpPr txBox="1"/>
          <p:nvPr>
            <p:ph idx="2" type="title"/>
          </p:nvPr>
        </p:nvSpPr>
        <p:spPr>
          <a:xfrm>
            <a:off x="2334825" y="1533138"/>
            <a:ext cx="1871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39"/>
          <p:cNvSpPr txBox="1"/>
          <p:nvPr>
            <p:ph idx="1" type="subTitle"/>
          </p:nvPr>
        </p:nvSpPr>
        <p:spPr>
          <a:xfrm>
            <a:off x="2334825" y="2026850"/>
            <a:ext cx="207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9"/>
          <p:cNvSpPr txBox="1"/>
          <p:nvPr>
            <p:ph idx="3" type="title"/>
          </p:nvPr>
        </p:nvSpPr>
        <p:spPr>
          <a:xfrm>
            <a:off x="5900425" y="1533138"/>
            <a:ext cx="1871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" name="Google Shape;108;p39"/>
          <p:cNvSpPr txBox="1"/>
          <p:nvPr>
            <p:ph idx="4" type="subTitle"/>
          </p:nvPr>
        </p:nvSpPr>
        <p:spPr>
          <a:xfrm>
            <a:off x="5900475" y="2026850"/>
            <a:ext cx="207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39"/>
          <p:cNvSpPr txBox="1"/>
          <p:nvPr>
            <p:ph idx="5" type="title"/>
          </p:nvPr>
        </p:nvSpPr>
        <p:spPr>
          <a:xfrm>
            <a:off x="2334825" y="2966538"/>
            <a:ext cx="1871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39"/>
          <p:cNvSpPr txBox="1"/>
          <p:nvPr>
            <p:ph idx="6" type="subTitle"/>
          </p:nvPr>
        </p:nvSpPr>
        <p:spPr>
          <a:xfrm>
            <a:off x="2334825" y="3460250"/>
            <a:ext cx="207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39"/>
          <p:cNvSpPr txBox="1"/>
          <p:nvPr>
            <p:ph idx="7" type="title"/>
          </p:nvPr>
        </p:nvSpPr>
        <p:spPr>
          <a:xfrm>
            <a:off x="5900425" y="2966538"/>
            <a:ext cx="1871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39"/>
          <p:cNvSpPr txBox="1"/>
          <p:nvPr>
            <p:ph idx="8" type="subTitle"/>
          </p:nvPr>
        </p:nvSpPr>
        <p:spPr>
          <a:xfrm>
            <a:off x="5900475" y="3460250"/>
            <a:ext cx="207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9"/>
          <p:cNvSpPr/>
          <p:nvPr/>
        </p:nvSpPr>
        <p:spPr>
          <a:xfrm>
            <a:off x="-471590" y="-138507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9"/>
          <p:cNvSpPr/>
          <p:nvPr/>
        </p:nvSpPr>
        <p:spPr>
          <a:xfrm>
            <a:off x="7874509" y="44850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9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0"/>
          <p:cNvSpPr txBox="1"/>
          <p:nvPr>
            <p:ph type="title"/>
          </p:nvPr>
        </p:nvSpPr>
        <p:spPr>
          <a:xfrm>
            <a:off x="720000" y="1427700"/>
            <a:ext cx="565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40"/>
          <p:cNvSpPr txBox="1"/>
          <p:nvPr>
            <p:ph idx="1" type="body"/>
          </p:nvPr>
        </p:nvSpPr>
        <p:spPr>
          <a:xfrm>
            <a:off x="720000" y="2214000"/>
            <a:ext cx="5163000" cy="15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1"/>
          <p:cNvSpPr txBox="1"/>
          <p:nvPr>
            <p:ph type="title"/>
          </p:nvPr>
        </p:nvSpPr>
        <p:spPr>
          <a:xfrm>
            <a:off x="5227500" y="1732825"/>
            <a:ext cx="2778900" cy="19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" name="Google Shape;14;p26"/>
          <p:cNvSpPr txBox="1"/>
          <p:nvPr>
            <p:ph idx="2" type="title"/>
          </p:nvPr>
        </p:nvSpPr>
        <p:spPr>
          <a:xfrm>
            <a:off x="2069613" y="1638285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" name="Google Shape;15;p26"/>
          <p:cNvSpPr txBox="1"/>
          <p:nvPr>
            <p:ph idx="1" type="subTitle"/>
          </p:nvPr>
        </p:nvSpPr>
        <p:spPr>
          <a:xfrm>
            <a:off x="2069613" y="2176563"/>
            <a:ext cx="23055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6"/>
          <p:cNvSpPr txBox="1"/>
          <p:nvPr>
            <p:ph idx="3" type="title"/>
          </p:nvPr>
        </p:nvSpPr>
        <p:spPr>
          <a:xfrm>
            <a:off x="5922982" y="1638285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" name="Google Shape;17;p26"/>
          <p:cNvSpPr txBox="1"/>
          <p:nvPr>
            <p:ph idx="4" type="subTitle"/>
          </p:nvPr>
        </p:nvSpPr>
        <p:spPr>
          <a:xfrm>
            <a:off x="5922983" y="2176563"/>
            <a:ext cx="23055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6"/>
          <p:cNvSpPr txBox="1"/>
          <p:nvPr>
            <p:ph idx="5" type="title"/>
          </p:nvPr>
        </p:nvSpPr>
        <p:spPr>
          <a:xfrm>
            <a:off x="2069613" y="3115656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" name="Google Shape;19;p26"/>
          <p:cNvSpPr txBox="1"/>
          <p:nvPr>
            <p:ph idx="6" type="subTitle"/>
          </p:nvPr>
        </p:nvSpPr>
        <p:spPr>
          <a:xfrm>
            <a:off x="2069613" y="3665562"/>
            <a:ext cx="23055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6"/>
          <p:cNvSpPr txBox="1"/>
          <p:nvPr>
            <p:ph idx="7" type="title"/>
          </p:nvPr>
        </p:nvSpPr>
        <p:spPr>
          <a:xfrm>
            <a:off x="5922982" y="3115656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" name="Google Shape;21;p26"/>
          <p:cNvSpPr txBox="1"/>
          <p:nvPr>
            <p:ph idx="8" type="subTitle"/>
          </p:nvPr>
        </p:nvSpPr>
        <p:spPr>
          <a:xfrm>
            <a:off x="5922983" y="3665562"/>
            <a:ext cx="23055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6"/>
          <p:cNvSpPr txBox="1"/>
          <p:nvPr>
            <p:ph idx="9" type="title"/>
          </p:nvPr>
        </p:nvSpPr>
        <p:spPr>
          <a:xfrm>
            <a:off x="874125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3" name="Google Shape;23;p26"/>
          <p:cNvSpPr txBox="1"/>
          <p:nvPr>
            <p:ph idx="13" type="title"/>
          </p:nvPr>
        </p:nvSpPr>
        <p:spPr>
          <a:xfrm>
            <a:off x="874125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4" name="Google Shape;24;p26"/>
          <p:cNvSpPr txBox="1"/>
          <p:nvPr>
            <p:ph idx="14" type="title"/>
          </p:nvPr>
        </p:nvSpPr>
        <p:spPr>
          <a:xfrm>
            <a:off x="4724300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5" name="Google Shape;25;p26"/>
          <p:cNvSpPr txBox="1"/>
          <p:nvPr>
            <p:ph idx="15" type="title"/>
          </p:nvPr>
        </p:nvSpPr>
        <p:spPr>
          <a:xfrm>
            <a:off x="4724300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6" name="Google Shape;26;p26"/>
          <p:cNvSpPr/>
          <p:nvPr/>
        </p:nvSpPr>
        <p:spPr>
          <a:xfrm>
            <a:off x="-861625" y="-13516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6"/>
          <p:cNvSpPr/>
          <p:nvPr/>
        </p:nvSpPr>
        <p:spPr>
          <a:xfrm>
            <a:off x="7744650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4"/>
          <p:cNvSpPr/>
          <p:nvPr/>
        </p:nvSpPr>
        <p:spPr>
          <a:xfrm>
            <a:off x="-617962" y="43267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" name="Google Shape;125;p44"/>
          <p:cNvGrpSpPr/>
          <p:nvPr/>
        </p:nvGrpSpPr>
        <p:grpSpPr>
          <a:xfrm rot="10800000">
            <a:off x="2574011" y="4162663"/>
            <a:ext cx="3995951" cy="564600"/>
            <a:chOff x="1524913" y="922950"/>
            <a:chExt cx="6094175" cy="564600"/>
          </a:xfrm>
        </p:grpSpPr>
        <p:cxnSp>
          <p:nvCxnSpPr>
            <p:cNvPr id="126" name="Google Shape;126;p44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187605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" name="Google Shape;127;p44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16561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28" name="Google Shape;128;p44"/>
          <p:cNvGrpSpPr/>
          <p:nvPr/>
        </p:nvGrpSpPr>
        <p:grpSpPr>
          <a:xfrm>
            <a:off x="2574011" y="762913"/>
            <a:ext cx="3995951" cy="564600"/>
            <a:chOff x="1524913" y="922950"/>
            <a:chExt cx="6094175" cy="564600"/>
          </a:xfrm>
        </p:grpSpPr>
        <p:cxnSp>
          <p:nvCxnSpPr>
            <p:cNvPr id="129" name="Google Shape;129;p44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21386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0" name="Google Shape;130;p44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25959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31" name="Google Shape;131;p44"/>
          <p:cNvSpPr/>
          <p:nvPr/>
        </p:nvSpPr>
        <p:spPr>
          <a:xfrm>
            <a:off x="7988313" y="-11625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2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5"/>
          <p:cNvSpPr/>
          <p:nvPr/>
        </p:nvSpPr>
        <p:spPr>
          <a:xfrm>
            <a:off x="576927" y="41252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45"/>
          <p:cNvSpPr/>
          <p:nvPr/>
        </p:nvSpPr>
        <p:spPr>
          <a:xfrm>
            <a:off x="6812003" y="-107485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5" name="Google Shape;135;p45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" name="Google Shape;136;p45"/>
          <p:cNvCxnSpPr/>
          <p:nvPr/>
        </p:nvCxnSpPr>
        <p:spPr>
          <a:xfrm>
            <a:off x="2572500" y="374619"/>
            <a:ext cx="39990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7"/>
          <p:cNvSpPr txBox="1"/>
          <p:nvPr>
            <p:ph type="title"/>
          </p:nvPr>
        </p:nvSpPr>
        <p:spPr>
          <a:xfrm>
            <a:off x="720000" y="1839825"/>
            <a:ext cx="3739200" cy="19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" name="Google Shape;30;p27"/>
          <p:cNvSpPr txBox="1"/>
          <p:nvPr>
            <p:ph idx="2" type="title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31" name="Google Shape;31;p27"/>
          <p:cNvSpPr txBox="1"/>
          <p:nvPr>
            <p:ph idx="1" type="subTitle"/>
          </p:nvPr>
        </p:nvSpPr>
        <p:spPr>
          <a:xfrm>
            <a:off x="720000" y="3755325"/>
            <a:ext cx="32205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2" name="Google Shape;32;p27"/>
          <p:cNvGrpSpPr/>
          <p:nvPr/>
        </p:nvGrpSpPr>
        <p:grpSpPr>
          <a:xfrm rot="10800000">
            <a:off x="-962314" y="1220013"/>
            <a:ext cx="3995951" cy="564600"/>
            <a:chOff x="1524913" y="922950"/>
            <a:chExt cx="6094175" cy="564600"/>
          </a:xfrm>
        </p:grpSpPr>
        <p:cxnSp>
          <p:nvCxnSpPr>
            <p:cNvPr id="33" name="Google Shape;33;p27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2653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4" name="Google Shape;34;p27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335143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8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8"/>
          <p:cNvSpPr txBox="1"/>
          <p:nvPr>
            <p:ph idx="1" type="subTitle"/>
          </p:nvPr>
        </p:nvSpPr>
        <p:spPr>
          <a:xfrm>
            <a:off x="1309200" y="3487862"/>
            <a:ext cx="6525600" cy="8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28"/>
          <p:cNvSpPr/>
          <p:nvPr/>
        </p:nvSpPr>
        <p:spPr>
          <a:xfrm>
            <a:off x="-617962" y="13275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8"/>
          <p:cNvSpPr/>
          <p:nvPr/>
        </p:nvSpPr>
        <p:spPr>
          <a:xfrm>
            <a:off x="7988313" y="13275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/>
          <p:nvPr>
            <p:ph idx="1" type="subTitle"/>
          </p:nvPr>
        </p:nvSpPr>
        <p:spPr>
          <a:xfrm>
            <a:off x="4168250" y="2347450"/>
            <a:ext cx="3945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9"/>
          <p:cNvSpPr txBox="1"/>
          <p:nvPr>
            <p:ph type="title"/>
          </p:nvPr>
        </p:nvSpPr>
        <p:spPr>
          <a:xfrm>
            <a:off x="4168250" y="1575350"/>
            <a:ext cx="3945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29"/>
          <p:cNvSpPr/>
          <p:nvPr/>
        </p:nvSpPr>
        <p:spPr>
          <a:xfrm>
            <a:off x="-1086925" y="-115667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9"/>
          <p:cNvSpPr/>
          <p:nvPr/>
        </p:nvSpPr>
        <p:spPr>
          <a:xfrm>
            <a:off x="6265625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0_1_1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0"/>
          <p:cNvSpPr/>
          <p:nvPr/>
        </p:nvSpPr>
        <p:spPr>
          <a:xfrm>
            <a:off x="-916400" y="446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30"/>
          <p:cNvSpPr/>
          <p:nvPr/>
        </p:nvSpPr>
        <p:spPr>
          <a:xfrm>
            <a:off x="8283777" y="35281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0_1_1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32"/>
          <p:cNvSpPr/>
          <p:nvPr/>
        </p:nvSpPr>
        <p:spPr>
          <a:xfrm>
            <a:off x="-825000" y="-58675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32"/>
          <p:cNvSpPr/>
          <p:nvPr/>
        </p:nvSpPr>
        <p:spPr>
          <a:xfrm>
            <a:off x="7907150" y="356027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3"/>
          <p:cNvSpPr txBox="1"/>
          <p:nvPr>
            <p:ph type="title"/>
          </p:nvPr>
        </p:nvSpPr>
        <p:spPr>
          <a:xfrm>
            <a:off x="1991650" y="1354713"/>
            <a:ext cx="5183700" cy="17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33"/>
          <p:cNvSpPr txBox="1"/>
          <p:nvPr>
            <p:ph idx="1" type="subTitle"/>
          </p:nvPr>
        </p:nvSpPr>
        <p:spPr>
          <a:xfrm>
            <a:off x="2147050" y="3014563"/>
            <a:ext cx="48729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3"/>
          <p:cNvSpPr/>
          <p:nvPr/>
        </p:nvSpPr>
        <p:spPr>
          <a:xfrm>
            <a:off x="-617962" y="43267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" name="Google Shape;59;p33"/>
          <p:cNvGrpSpPr/>
          <p:nvPr/>
        </p:nvGrpSpPr>
        <p:grpSpPr>
          <a:xfrm rot="10800000">
            <a:off x="2574011" y="3989325"/>
            <a:ext cx="3995951" cy="564600"/>
            <a:chOff x="1524913" y="922950"/>
            <a:chExt cx="6094175" cy="564600"/>
          </a:xfrm>
        </p:grpSpPr>
        <p:cxnSp>
          <p:nvCxnSpPr>
            <p:cNvPr id="60" name="Google Shape;60;p33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187605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" name="Google Shape;61;p33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16561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62" name="Google Shape;62;p33"/>
          <p:cNvGrpSpPr/>
          <p:nvPr/>
        </p:nvGrpSpPr>
        <p:grpSpPr>
          <a:xfrm>
            <a:off x="2574011" y="589575"/>
            <a:ext cx="3995951" cy="564600"/>
            <a:chOff x="1524913" y="922950"/>
            <a:chExt cx="6094175" cy="564600"/>
          </a:xfrm>
        </p:grpSpPr>
        <p:cxnSp>
          <p:nvCxnSpPr>
            <p:cNvPr id="63" name="Google Shape;63;p33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21386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4" name="Google Shape;64;p33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25959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5" name="Google Shape;65;p33"/>
          <p:cNvSpPr/>
          <p:nvPr/>
        </p:nvSpPr>
        <p:spPr>
          <a:xfrm>
            <a:off x="7988313" y="-11625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i="0" sz="28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i="0" sz="28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i="0" sz="28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i="0" sz="28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i="0" sz="28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i="0" sz="28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i="0" sz="28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i="0" sz="28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i="0" sz="28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/>
        </p:txBody>
      </p:sp>
      <p:sp>
        <p:nvSpPr>
          <p:cNvPr id="7" name="Google Shape;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 b="0" i="0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 b="0" i="0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 b="0" i="0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 b="0" i="0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 b="0" i="0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 b="0" i="0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 b="0" i="0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 b="0" i="0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Exo"/>
              <a:buChar char="■"/>
              <a:defRPr b="0" i="0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gif"/><Relationship Id="rId4" Type="http://schemas.openxmlformats.org/officeDocument/2006/relationships/image" Target="../media/image1.gif"/><Relationship Id="rId5" Type="http://schemas.openxmlformats.org/officeDocument/2006/relationships/image" Target="../media/image2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7.png"/><Relationship Id="rId7" Type="http://schemas.openxmlformats.org/officeDocument/2006/relationships/image" Target="../media/image16.png"/><Relationship Id="rId8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Relationship Id="rId4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gif"/><Relationship Id="rId4" Type="http://schemas.openxmlformats.org/officeDocument/2006/relationships/image" Target="../media/image14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gif"/><Relationship Id="rId4" Type="http://schemas.openxmlformats.org/officeDocument/2006/relationships/hyperlink" Target="http://drive.google.com/file/d/1d6WsepeWJRtjFNEdUkIa_iQYagbefelk/view" TargetMode="External"/><Relationship Id="rId5" Type="http://schemas.openxmlformats.org/officeDocument/2006/relationships/image" Target="../media/image2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gif"/><Relationship Id="rId4" Type="http://schemas.openxmlformats.org/officeDocument/2006/relationships/image" Target="../media/image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8.jp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30.jpg"/><Relationship Id="rId8" Type="http://schemas.openxmlformats.org/officeDocument/2006/relationships/image" Target="../media/image2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Relationship Id="rId4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gif"/><Relationship Id="rId4" Type="http://schemas.openxmlformats.org/officeDocument/2006/relationships/image" Target="../media/image2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g2140a6759f7_10_30"/>
          <p:cNvPicPr preferRelativeResize="0"/>
          <p:nvPr/>
        </p:nvPicPr>
        <p:blipFill rotWithShape="1">
          <a:blip r:embed="rId3">
            <a:alphaModFix/>
          </a:blip>
          <a:srcRect b="61860" l="60512" r="16584" t="15762"/>
          <a:stretch/>
        </p:blipFill>
        <p:spPr>
          <a:xfrm>
            <a:off x="5943563" y="1553125"/>
            <a:ext cx="1094076" cy="106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2140a6759f7_10_30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1</a:t>
            </a:r>
            <a:endParaRPr/>
          </a:p>
        </p:txBody>
      </p:sp>
      <p:sp>
        <p:nvSpPr>
          <p:cNvPr id="143" name="Google Shape;143;g2140a6759f7_10_30"/>
          <p:cNvSpPr txBox="1"/>
          <p:nvPr>
            <p:ph type="title"/>
          </p:nvPr>
        </p:nvSpPr>
        <p:spPr>
          <a:xfrm>
            <a:off x="1505850" y="1624538"/>
            <a:ext cx="5183700" cy="17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6600"/>
              <a:t>     The </a:t>
            </a:r>
            <a:r>
              <a:rPr lang="en" sz="6600"/>
              <a:t>vide</a:t>
            </a:r>
            <a:endParaRPr sz="6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00"/>
              <a:t>   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00"/>
              <a:t> 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8"/>
          <p:cNvSpPr/>
          <p:nvPr/>
        </p:nvSpPr>
        <p:spPr>
          <a:xfrm>
            <a:off x="3253500" y="1671225"/>
            <a:ext cx="2600100" cy="2600100"/>
          </a:xfrm>
          <a:prstGeom prst="roundRect">
            <a:avLst>
              <a:gd fmla="val 29802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8"/>
          <p:cNvSpPr/>
          <p:nvPr/>
        </p:nvSpPr>
        <p:spPr>
          <a:xfrm>
            <a:off x="2936400" y="3444625"/>
            <a:ext cx="903300" cy="903600"/>
          </a:xfrm>
          <a:prstGeom prst="roundRect">
            <a:avLst>
              <a:gd fmla="val 31699" name="adj"/>
            </a:avLst>
          </a:prstGeom>
          <a:solidFill>
            <a:schemeClr val="dk2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8"/>
          <p:cNvSpPr/>
          <p:nvPr/>
        </p:nvSpPr>
        <p:spPr>
          <a:xfrm>
            <a:off x="5325225" y="3444625"/>
            <a:ext cx="903300" cy="903600"/>
          </a:xfrm>
          <a:prstGeom prst="roundRect">
            <a:avLst>
              <a:gd fmla="val 31699" name="adj"/>
            </a:avLst>
          </a:prstGeom>
          <a:solidFill>
            <a:schemeClr val="dk2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8"/>
          <p:cNvSpPr/>
          <p:nvPr/>
        </p:nvSpPr>
        <p:spPr>
          <a:xfrm>
            <a:off x="5325225" y="1557463"/>
            <a:ext cx="903300" cy="903600"/>
          </a:xfrm>
          <a:prstGeom prst="roundRect">
            <a:avLst>
              <a:gd fmla="val 31699" name="adj"/>
            </a:avLst>
          </a:prstGeom>
          <a:solidFill>
            <a:schemeClr val="dk2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8"/>
          <p:cNvSpPr/>
          <p:nvPr/>
        </p:nvSpPr>
        <p:spPr>
          <a:xfrm>
            <a:off x="2936400" y="1557438"/>
            <a:ext cx="903300" cy="903600"/>
          </a:xfrm>
          <a:prstGeom prst="roundRect">
            <a:avLst>
              <a:gd fmla="val 31699" name="adj"/>
            </a:avLst>
          </a:prstGeom>
          <a:solidFill>
            <a:schemeClr val="dk2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8"/>
          <p:cNvSpPr/>
          <p:nvPr/>
        </p:nvSpPr>
        <p:spPr>
          <a:xfrm>
            <a:off x="3986950" y="2380788"/>
            <a:ext cx="1180800" cy="1180800"/>
          </a:xfrm>
          <a:prstGeom prst="roundRect">
            <a:avLst>
              <a:gd fmla="val 3169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The Essential Questions</a:t>
            </a:r>
            <a:endParaRPr/>
          </a:p>
        </p:txBody>
      </p:sp>
      <p:sp>
        <p:nvSpPr>
          <p:cNvPr id="278" name="Google Shape;278;p8"/>
          <p:cNvSpPr txBox="1"/>
          <p:nvPr/>
        </p:nvSpPr>
        <p:spPr>
          <a:xfrm flipH="1">
            <a:off x="6313435" y="1566594"/>
            <a:ext cx="172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What are long-term consequences of being unhealthy?</a:t>
            </a:r>
            <a:endParaRPr b="0" i="0" sz="1400" u="none" cap="none" strike="noStrike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79" name="Google Shape;279;p8"/>
          <p:cNvSpPr txBox="1"/>
          <p:nvPr/>
        </p:nvSpPr>
        <p:spPr>
          <a:xfrm flipH="1">
            <a:off x="6347148" y="3444625"/>
            <a:ext cx="172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What is the importance of skin health?</a:t>
            </a:r>
            <a:endParaRPr b="0" i="0" sz="1400" u="none" cap="none" strike="noStrike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80" name="Google Shape;280;p8"/>
          <p:cNvSpPr txBox="1"/>
          <p:nvPr/>
        </p:nvSpPr>
        <p:spPr>
          <a:xfrm>
            <a:off x="1061887" y="1510440"/>
            <a:ext cx="172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What behaviors positively and negatively impact our health?</a:t>
            </a:r>
            <a:endParaRPr b="0" i="0" sz="1400" u="none" cap="none" strike="noStrike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81" name="Google Shape;281;p8"/>
          <p:cNvSpPr txBox="1"/>
          <p:nvPr/>
        </p:nvSpPr>
        <p:spPr>
          <a:xfrm>
            <a:off x="1059043" y="3444625"/>
            <a:ext cx="172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How does skin health relate to overall health and well-being?</a:t>
            </a:r>
            <a:endParaRPr b="0" i="0" sz="1400" u="none" cap="none" strike="noStrike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grpSp>
        <p:nvGrpSpPr>
          <p:cNvPr id="282" name="Google Shape;282;p8"/>
          <p:cNvGrpSpPr/>
          <p:nvPr/>
        </p:nvGrpSpPr>
        <p:grpSpPr>
          <a:xfrm>
            <a:off x="5598342" y="1831207"/>
            <a:ext cx="357053" cy="356121"/>
            <a:chOff x="-28461325" y="3545475"/>
            <a:chExt cx="296950" cy="296175"/>
          </a:xfrm>
        </p:grpSpPr>
        <p:sp>
          <p:nvSpPr>
            <p:cNvPr id="283" name="Google Shape;283;p8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9" name="Google Shape;289;p8"/>
          <p:cNvGrpSpPr/>
          <p:nvPr/>
        </p:nvGrpSpPr>
        <p:grpSpPr>
          <a:xfrm>
            <a:off x="4323411" y="2703102"/>
            <a:ext cx="472095" cy="536239"/>
            <a:chOff x="-28069875" y="3175300"/>
            <a:chExt cx="260725" cy="296150"/>
          </a:xfrm>
        </p:grpSpPr>
        <p:sp>
          <p:nvSpPr>
            <p:cNvPr id="290" name="Google Shape;290;p8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9" name="Google Shape;299;p8"/>
          <p:cNvGrpSpPr/>
          <p:nvPr/>
        </p:nvGrpSpPr>
        <p:grpSpPr>
          <a:xfrm>
            <a:off x="5599462" y="3718847"/>
            <a:ext cx="357055" cy="355170"/>
            <a:chOff x="-24353075" y="3891250"/>
            <a:chExt cx="293800" cy="292225"/>
          </a:xfrm>
        </p:grpSpPr>
        <p:sp>
          <p:nvSpPr>
            <p:cNvPr id="300" name="Google Shape;300;p8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" name="Google Shape;302;p8"/>
          <p:cNvGrpSpPr/>
          <p:nvPr/>
        </p:nvGrpSpPr>
        <p:grpSpPr>
          <a:xfrm>
            <a:off x="3186094" y="3717797"/>
            <a:ext cx="384411" cy="356987"/>
            <a:chOff x="-25465200" y="3565175"/>
            <a:chExt cx="298525" cy="277250"/>
          </a:xfrm>
        </p:grpSpPr>
        <p:sp>
          <p:nvSpPr>
            <p:cNvPr id="303" name="Google Shape;303;p8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5" name="Google Shape;305;p8"/>
          <p:cNvGrpSpPr/>
          <p:nvPr/>
        </p:nvGrpSpPr>
        <p:grpSpPr>
          <a:xfrm>
            <a:off x="3211235" y="1830744"/>
            <a:ext cx="357050" cy="356990"/>
            <a:chOff x="-25094250" y="3547050"/>
            <a:chExt cx="295400" cy="295375"/>
          </a:xfrm>
        </p:grpSpPr>
        <p:sp>
          <p:nvSpPr>
            <p:cNvPr id="306" name="Google Shape;306;p8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1" name="Google Shape;311;p8"/>
          <p:cNvSpPr txBox="1"/>
          <p:nvPr/>
        </p:nvSpPr>
        <p:spPr>
          <a:xfrm>
            <a:off x="597849" y="1529950"/>
            <a:ext cx="472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05</a:t>
            </a:r>
            <a:endParaRPr b="1" i="0" sz="1700" u="none" cap="none" strike="noStrike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12" name="Google Shape;312;p8"/>
          <p:cNvSpPr txBox="1"/>
          <p:nvPr/>
        </p:nvSpPr>
        <p:spPr>
          <a:xfrm>
            <a:off x="597850" y="3417125"/>
            <a:ext cx="578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</a:t>
            </a:r>
            <a:r>
              <a:rPr b="1" lang="en" sz="17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8</a:t>
            </a:r>
            <a:endParaRPr b="1" i="0" sz="1700" u="none" cap="none" strike="noStrike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13" name="Google Shape;313;p8"/>
          <p:cNvSpPr txBox="1"/>
          <p:nvPr/>
        </p:nvSpPr>
        <p:spPr>
          <a:xfrm flipH="1">
            <a:off x="7930926" y="1529950"/>
            <a:ext cx="7278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06</a:t>
            </a:r>
            <a:endParaRPr b="1" i="0" sz="1700" u="none" cap="none" strike="noStrike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14" name="Google Shape;314;p8"/>
          <p:cNvSpPr txBox="1"/>
          <p:nvPr/>
        </p:nvSpPr>
        <p:spPr>
          <a:xfrm flipH="1">
            <a:off x="8073951" y="3417125"/>
            <a:ext cx="652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</a:t>
            </a:r>
            <a:r>
              <a:rPr b="1" lang="en" sz="17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7</a:t>
            </a:r>
            <a:endParaRPr b="1" i="0" sz="1700" u="none" cap="none" strike="noStrike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15" name="Google Shape;315;p8"/>
          <p:cNvSpPr/>
          <p:nvPr/>
        </p:nvSpPr>
        <p:spPr>
          <a:xfrm rot="5400000">
            <a:off x="4403963" y="1520094"/>
            <a:ext cx="357000" cy="308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8"/>
          <p:cNvSpPr/>
          <p:nvPr/>
        </p:nvSpPr>
        <p:spPr>
          <a:xfrm rot="-5400000">
            <a:off x="4403963" y="4113594"/>
            <a:ext cx="357000" cy="308700"/>
          </a:xfrm>
          <a:prstGeom prst="triangle">
            <a:avLst>
              <a:gd fmla="val 4813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8"/>
          <p:cNvSpPr/>
          <p:nvPr/>
        </p:nvSpPr>
        <p:spPr>
          <a:xfrm rot="10800000">
            <a:off x="5671800" y="2816844"/>
            <a:ext cx="357000" cy="308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8"/>
          <p:cNvSpPr/>
          <p:nvPr/>
        </p:nvSpPr>
        <p:spPr>
          <a:xfrm>
            <a:off x="3078300" y="2816844"/>
            <a:ext cx="357000" cy="308700"/>
          </a:xfrm>
          <a:prstGeom prst="triangle">
            <a:avLst>
              <a:gd fmla="val 4813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8"/>
          <p:cNvSpPr txBox="1"/>
          <p:nvPr/>
        </p:nvSpPr>
        <p:spPr>
          <a:xfrm>
            <a:off x="0" y="4789500"/>
            <a:ext cx="652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10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9"/>
          <p:cNvPicPr preferRelativeResize="0"/>
          <p:nvPr/>
        </p:nvPicPr>
        <p:blipFill rotWithShape="1">
          <a:blip r:embed="rId3">
            <a:alphaModFix/>
          </a:blip>
          <a:srcRect b="23021" l="42259" r="23813" t="36966"/>
          <a:stretch/>
        </p:blipFill>
        <p:spPr>
          <a:xfrm>
            <a:off x="5634050" y="2972725"/>
            <a:ext cx="1433650" cy="169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9"/>
          <p:cNvPicPr preferRelativeResize="0"/>
          <p:nvPr/>
        </p:nvPicPr>
        <p:blipFill rotWithShape="1">
          <a:blip r:embed="rId3">
            <a:alphaModFix/>
          </a:blip>
          <a:srcRect b="39142" l="10117" r="55955" t="20845"/>
          <a:stretch/>
        </p:blipFill>
        <p:spPr>
          <a:xfrm rot="-5400000">
            <a:off x="1534275" y="2753300"/>
            <a:ext cx="1433650" cy="16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9"/>
          <p:cNvSpPr/>
          <p:nvPr/>
        </p:nvSpPr>
        <p:spPr>
          <a:xfrm>
            <a:off x="1903347" y="1421975"/>
            <a:ext cx="55605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25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How do we achieve a healthy life?</a:t>
            </a:r>
            <a:endParaRPr i="0" sz="500" u="none" cap="none" strike="noStrike">
              <a:solidFill>
                <a:srgbClr val="000000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27" name="Google Shape;327;p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The Essential Question</a:t>
            </a:r>
            <a:endParaRPr/>
          </a:p>
        </p:txBody>
      </p:sp>
      <p:sp>
        <p:nvSpPr>
          <p:cNvPr id="328" name="Google Shape;328;p9"/>
          <p:cNvSpPr/>
          <p:nvPr/>
        </p:nvSpPr>
        <p:spPr>
          <a:xfrm>
            <a:off x="3560263" y="2939350"/>
            <a:ext cx="1969200" cy="1574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9" name="Google Shape;329;p9"/>
          <p:cNvPicPr preferRelativeResize="0"/>
          <p:nvPr/>
        </p:nvPicPr>
        <p:blipFill rotWithShape="1">
          <a:blip r:embed="rId4">
            <a:alphaModFix/>
          </a:blip>
          <a:srcRect b="61860" l="60513" r="16584" t="15763"/>
          <a:stretch/>
        </p:blipFill>
        <p:spPr>
          <a:xfrm>
            <a:off x="6768329" y="1421984"/>
            <a:ext cx="487402" cy="503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9"/>
          <p:cNvPicPr preferRelativeResize="0"/>
          <p:nvPr/>
        </p:nvPicPr>
        <p:blipFill rotWithShape="1">
          <a:blip r:embed="rId5">
            <a:alphaModFix/>
          </a:blip>
          <a:srcRect b="50608" l="7279" r="60078" t="4616"/>
          <a:stretch/>
        </p:blipFill>
        <p:spPr>
          <a:xfrm>
            <a:off x="3911306" y="3024910"/>
            <a:ext cx="1203037" cy="1432929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9"/>
          <p:cNvSpPr txBox="1"/>
          <p:nvPr/>
        </p:nvSpPr>
        <p:spPr>
          <a:xfrm>
            <a:off x="0" y="4789500"/>
            <a:ext cx="540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11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1"/>
          <p:cNvSpPr/>
          <p:nvPr/>
        </p:nvSpPr>
        <p:spPr>
          <a:xfrm>
            <a:off x="6662704" y="2121591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11"/>
          <p:cNvSpPr/>
          <p:nvPr/>
        </p:nvSpPr>
        <p:spPr>
          <a:xfrm>
            <a:off x="4084543" y="2127097"/>
            <a:ext cx="1017000" cy="1048200"/>
          </a:xfrm>
          <a:prstGeom prst="roundRect">
            <a:avLst>
              <a:gd fmla="val 35986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11"/>
          <p:cNvSpPr/>
          <p:nvPr/>
        </p:nvSpPr>
        <p:spPr>
          <a:xfrm>
            <a:off x="1692617" y="2127097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1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Selecting The Challenge</a:t>
            </a:r>
            <a:endParaRPr/>
          </a:p>
        </p:txBody>
      </p:sp>
      <p:sp>
        <p:nvSpPr>
          <p:cNvPr id="340" name="Google Shape;340;p11"/>
          <p:cNvSpPr txBox="1"/>
          <p:nvPr>
            <p:ph idx="2" type="title"/>
          </p:nvPr>
        </p:nvSpPr>
        <p:spPr>
          <a:xfrm>
            <a:off x="968867" y="3313711"/>
            <a:ext cx="23187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400"/>
              <a:t>Identify the Health Issue</a:t>
            </a:r>
            <a:endParaRPr sz="1400"/>
          </a:p>
        </p:txBody>
      </p:sp>
      <p:sp>
        <p:nvSpPr>
          <p:cNvPr id="341" name="Google Shape;341;p11"/>
          <p:cNvSpPr txBox="1"/>
          <p:nvPr>
            <p:ph idx="3" type="title"/>
          </p:nvPr>
        </p:nvSpPr>
        <p:spPr>
          <a:xfrm>
            <a:off x="3694011" y="3307752"/>
            <a:ext cx="20886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400"/>
              <a:t>Evaluate the Impact</a:t>
            </a:r>
            <a:endParaRPr sz="1400"/>
          </a:p>
        </p:txBody>
      </p:sp>
      <p:sp>
        <p:nvSpPr>
          <p:cNvPr id="342" name="Google Shape;342;p11"/>
          <p:cNvSpPr txBox="1"/>
          <p:nvPr>
            <p:ph idx="5" type="title"/>
          </p:nvPr>
        </p:nvSpPr>
        <p:spPr>
          <a:xfrm>
            <a:off x="6189055" y="3307752"/>
            <a:ext cx="20886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400"/>
              <a:t>Conclusion</a:t>
            </a:r>
            <a:endParaRPr sz="1400"/>
          </a:p>
        </p:txBody>
      </p:sp>
      <p:grpSp>
        <p:nvGrpSpPr>
          <p:cNvPr id="343" name="Google Shape;343;p11"/>
          <p:cNvGrpSpPr/>
          <p:nvPr/>
        </p:nvGrpSpPr>
        <p:grpSpPr>
          <a:xfrm>
            <a:off x="6994136" y="2437157"/>
            <a:ext cx="354136" cy="334348"/>
            <a:chOff x="-25844850" y="2357750"/>
            <a:chExt cx="296175" cy="279625"/>
          </a:xfrm>
        </p:grpSpPr>
        <p:sp>
          <p:nvSpPr>
            <p:cNvPr id="344" name="Google Shape;344;p11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1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1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0" name="Google Shape;350;p11"/>
          <p:cNvGrpSpPr/>
          <p:nvPr/>
        </p:nvGrpSpPr>
        <p:grpSpPr>
          <a:xfrm>
            <a:off x="2029827" y="2467546"/>
            <a:ext cx="342580" cy="339271"/>
            <a:chOff x="5049725" y="1435050"/>
            <a:chExt cx="486550" cy="481850"/>
          </a:xfrm>
        </p:grpSpPr>
        <p:sp>
          <p:nvSpPr>
            <p:cNvPr id="351" name="Google Shape;351;p11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1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1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1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5" name="Google Shape;355;p11"/>
          <p:cNvGrpSpPr/>
          <p:nvPr/>
        </p:nvGrpSpPr>
        <p:grpSpPr>
          <a:xfrm>
            <a:off x="4438836" y="2437157"/>
            <a:ext cx="351024" cy="347301"/>
            <a:chOff x="946175" y="3619500"/>
            <a:chExt cx="296975" cy="293825"/>
          </a:xfrm>
        </p:grpSpPr>
        <p:sp>
          <p:nvSpPr>
            <p:cNvPr id="356" name="Google Shape;356;p11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1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1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1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1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1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62" name="Google Shape;362;p11"/>
          <p:cNvCxnSpPr/>
          <p:nvPr/>
        </p:nvCxnSpPr>
        <p:spPr>
          <a:xfrm>
            <a:off x="1725558" y="4513496"/>
            <a:ext cx="56772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63" name="Google Shape;363;p11"/>
          <p:cNvGrpSpPr/>
          <p:nvPr/>
        </p:nvGrpSpPr>
        <p:grpSpPr>
          <a:xfrm>
            <a:off x="1725400" y="1251601"/>
            <a:ext cx="5676724" cy="334356"/>
            <a:chOff x="1524913" y="922950"/>
            <a:chExt cx="6094175" cy="564600"/>
          </a:xfrm>
        </p:grpSpPr>
        <p:cxnSp>
          <p:nvCxnSpPr>
            <p:cNvPr id="364" name="Google Shape;364;p11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46296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5" name="Google Shape;365;p11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46355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66" name="Google Shape;366;p11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12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0"/>
          <p:cNvSpPr txBox="1"/>
          <p:nvPr>
            <p:ph type="title"/>
          </p:nvPr>
        </p:nvSpPr>
        <p:spPr>
          <a:xfrm>
            <a:off x="1153175" y="2571750"/>
            <a:ext cx="6523500" cy="17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A healthy skin for a fresh life !</a:t>
            </a:r>
            <a:endParaRPr sz="6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6600"/>
          </a:p>
        </p:txBody>
      </p:sp>
      <p:sp>
        <p:nvSpPr>
          <p:cNvPr id="372" name="Google Shape;372;p10"/>
          <p:cNvSpPr txBox="1"/>
          <p:nvPr>
            <p:ph idx="1" type="subTitle"/>
          </p:nvPr>
        </p:nvSpPr>
        <p:spPr>
          <a:xfrm>
            <a:off x="2147050" y="3867013"/>
            <a:ext cx="48729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en"/>
            </a:br>
            <a:endParaRPr/>
          </a:p>
        </p:txBody>
      </p:sp>
      <p:pic>
        <p:nvPicPr>
          <p:cNvPr id="373" name="Google Shape;373;p10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>
            <a:off x="7676675" y="1613600"/>
            <a:ext cx="1094076" cy="106895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10"/>
          <p:cNvSpPr txBox="1"/>
          <p:nvPr/>
        </p:nvSpPr>
        <p:spPr>
          <a:xfrm>
            <a:off x="0" y="4789500"/>
            <a:ext cx="581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13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3"/>
          <p:cNvSpPr txBox="1"/>
          <p:nvPr>
            <p:ph type="title"/>
          </p:nvPr>
        </p:nvSpPr>
        <p:spPr>
          <a:xfrm>
            <a:off x="1991650" y="1354713"/>
            <a:ext cx="5183700" cy="17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6600"/>
              <a:t>SDG</a:t>
            </a:r>
            <a:endParaRPr sz="6600"/>
          </a:p>
        </p:txBody>
      </p:sp>
      <p:sp>
        <p:nvSpPr>
          <p:cNvPr id="380" name="Google Shape;380;p13"/>
          <p:cNvSpPr txBox="1"/>
          <p:nvPr>
            <p:ph idx="1" type="subTitle"/>
          </p:nvPr>
        </p:nvSpPr>
        <p:spPr>
          <a:xfrm>
            <a:off x="2147050" y="3014563"/>
            <a:ext cx="48729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Sustainable Development Goals</a:t>
            </a:r>
            <a:endParaRPr/>
          </a:p>
        </p:txBody>
      </p:sp>
      <p:pic>
        <p:nvPicPr>
          <p:cNvPr id="381" name="Google Shape;381;p13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>
            <a:off x="7329925" y="1786975"/>
            <a:ext cx="1094076" cy="106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13"/>
          <p:cNvPicPr preferRelativeResize="0"/>
          <p:nvPr/>
        </p:nvPicPr>
        <p:blipFill rotWithShape="1">
          <a:blip r:embed="rId3">
            <a:alphaModFix/>
          </a:blip>
          <a:srcRect b="34727" l="11567" r="65531" t="35246"/>
          <a:stretch/>
        </p:blipFill>
        <p:spPr>
          <a:xfrm>
            <a:off x="581675" y="1675763"/>
            <a:ext cx="1094074" cy="1434374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13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14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8" name="Google Shape;388;p14"/>
          <p:cNvCxnSpPr/>
          <p:nvPr/>
        </p:nvCxnSpPr>
        <p:spPr>
          <a:xfrm>
            <a:off x="2682775" y="1373735"/>
            <a:ext cx="4583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9" name="Google Shape;389;p14"/>
          <p:cNvSpPr/>
          <p:nvPr/>
        </p:nvSpPr>
        <p:spPr>
          <a:xfrm>
            <a:off x="1074825" y="1059055"/>
            <a:ext cx="1820700" cy="502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14"/>
          <p:cNvSpPr/>
          <p:nvPr/>
        </p:nvSpPr>
        <p:spPr>
          <a:xfrm>
            <a:off x="3279188" y="1052830"/>
            <a:ext cx="1820700" cy="502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4"/>
          <p:cNvSpPr/>
          <p:nvPr/>
        </p:nvSpPr>
        <p:spPr>
          <a:xfrm>
            <a:off x="5607550" y="1104966"/>
            <a:ext cx="1820700" cy="5025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Sustainable Development Goals</a:t>
            </a:r>
            <a:br>
              <a:rPr lang="en"/>
            </a:br>
            <a:r>
              <a:rPr lang="en"/>
              <a:t> </a:t>
            </a:r>
            <a:endParaRPr/>
          </a:p>
        </p:txBody>
      </p:sp>
      <p:sp>
        <p:nvSpPr>
          <p:cNvPr id="393" name="Google Shape;393;p14"/>
          <p:cNvSpPr txBox="1"/>
          <p:nvPr/>
        </p:nvSpPr>
        <p:spPr>
          <a:xfrm>
            <a:off x="1074825" y="1017730"/>
            <a:ext cx="169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Good Health and Well-being </a:t>
            </a:r>
            <a:endParaRPr b="1" i="0" sz="1200" u="none" cap="none" strike="noStrike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94" name="Google Shape;394;p14"/>
          <p:cNvSpPr txBox="1"/>
          <p:nvPr/>
        </p:nvSpPr>
        <p:spPr>
          <a:xfrm>
            <a:off x="3344138" y="1059055"/>
            <a:ext cx="169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Partnerships for the Goals </a:t>
            </a:r>
            <a:endParaRPr b="1" i="0" sz="1200" u="none" cap="none" strike="noStrike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95" name="Google Shape;395;p14"/>
          <p:cNvSpPr txBox="1"/>
          <p:nvPr/>
        </p:nvSpPr>
        <p:spPr>
          <a:xfrm>
            <a:off x="5607550" y="1035916"/>
            <a:ext cx="169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Reduced Inequalities</a:t>
            </a:r>
            <a:endParaRPr b="1" i="0" sz="1200" u="none" cap="none" strike="noStrike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grpSp>
        <p:nvGrpSpPr>
          <p:cNvPr id="396" name="Google Shape;396;p14"/>
          <p:cNvGrpSpPr/>
          <p:nvPr/>
        </p:nvGrpSpPr>
        <p:grpSpPr>
          <a:xfrm flipH="1" rot="10800000">
            <a:off x="2573722" y="4047302"/>
            <a:ext cx="3996560" cy="564600"/>
            <a:chOff x="1524913" y="922950"/>
            <a:chExt cx="6094175" cy="564600"/>
          </a:xfrm>
        </p:grpSpPr>
        <p:cxnSp>
          <p:nvCxnSpPr>
            <p:cNvPr id="397" name="Google Shape;397;p14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21398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8" name="Google Shape;398;p14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2597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399" name="Google Shape;39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9156" y="3762579"/>
            <a:ext cx="1574519" cy="1346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00291" y="1234413"/>
            <a:ext cx="847417" cy="829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37228" y="3690565"/>
            <a:ext cx="536494" cy="57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46848" y="1751751"/>
            <a:ext cx="1346750" cy="134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79650" y="1823163"/>
            <a:ext cx="1418700" cy="141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27275" y="1823163"/>
            <a:ext cx="1418700" cy="141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14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15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5"/>
          <p:cNvSpPr/>
          <p:nvPr/>
        </p:nvSpPr>
        <p:spPr>
          <a:xfrm>
            <a:off x="5130932" y="3691087"/>
            <a:ext cx="3655367" cy="939054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1" name="Google Shape;41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125" y="89850"/>
            <a:ext cx="4963800" cy="49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15"/>
          <p:cNvSpPr txBox="1"/>
          <p:nvPr>
            <p:ph type="title"/>
          </p:nvPr>
        </p:nvSpPr>
        <p:spPr>
          <a:xfrm>
            <a:off x="4645998" y="1839825"/>
            <a:ext cx="4140302" cy="19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Investigation</a:t>
            </a:r>
            <a:endParaRPr/>
          </a:p>
        </p:txBody>
      </p:sp>
      <p:sp>
        <p:nvSpPr>
          <p:cNvPr id="413" name="Google Shape;413;p15"/>
          <p:cNvSpPr txBox="1"/>
          <p:nvPr>
            <p:ph idx="2" type="title"/>
          </p:nvPr>
        </p:nvSpPr>
        <p:spPr>
          <a:xfrm>
            <a:off x="50471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14" name="Google Shape;414;p15"/>
          <p:cNvSpPr txBox="1"/>
          <p:nvPr>
            <p:ph idx="1" type="subTitle"/>
          </p:nvPr>
        </p:nvSpPr>
        <p:spPr>
          <a:xfrm>
            <a:off x="5254652" y="3691087"/>
            <a:ext cx="3588072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Generating Guiding Questions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Guiding Activities 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Investigation Synthesis</a:t>
            </a:r>
            <a:endParaRPr/>
          </a:p>
        </p:txBody>
      </p:sp>
      <p:sp>
        <p:nvSpPr>
          <p:cNvPr id="415" name="Google Shape;415;p15"/>
          <p:cNvSpPr/>
          <p:nvPr/>
        </p:nvSpPr>
        <p:spPr>
          <a:xfrm>
            <a:off x="-852000" y="-8249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6" name="Google Shape;416;p15"/>
          <p:cNvCxnSpPr/>
          <p:nvPr/>
        </p:nvCxnSpPr>
        <p:spPr>
          <a:xfrm>
            <a:off x="5088300" y="1747500"/>
            <a:ext cx="1081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7" name="Google Shape;417;p15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16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Generating Guiding Questions</a:t>
            </a:r>
            <a:endParaRPr/>
          </a:p>
        </p:txBody>
      </p:sp>
      <p:sp>
        <p:nvSpPr>
          <p:cNvPr id="423" name="Google Shape;423;p16"/>
          <p:cNvSpPr txBox="1"/>
          <p:nvPr>
            <p:ph idx="1" type="subTitle"/>
          </p:nvPr>
        </p:nvSpPr>
        <p:spPr>
          <a:xfrm>
            <a:off x="829827" y="1775506"/>
            <a:ext cx="2630073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050"/>
              <a:t>What are the common skin disorders and diseases, and what are their causes and symptoms?</a:t>
            </a:r>
            <a:endParaRPr sz="1050"/>
          </a:p>
        </p:txBody>
      </p:sp>
      <p:sp>
        <p:nvSpPr>
          <p:cNvPr id="424" name="Google Shape;424;p16"/>
          <p:cNvSpPr txBox="1"/>
          <p:nvPr>
            <p:ph idx="6" type="subTitle"/>
          </p:nvPr>
        </p:nvSpPr>
        <p:spPr>
          <a:xfrm>
            <a:off x="6304260" y="1775506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/>
              <a:t>What are the risk factors for developing skin cancer, and how can it be prevented?</a:t>
            </a:r>
            <a:endParaRPr sz="1100"/>
          </a:p>
        </p:txBody>
      </p:sp>
      <p:sp>
        <p:nvSpPr>
          <p:cNvPr id="425" name="Google Shape;425;p16"/>
          <p:cNvSpPr txBox="1"/>
          <p:nvPr>
            <p:ph idx="8" type="subTitle"/>
          </p:nvPr>
        </p:nvSpPr>
        <p:spPr>
          <a:xfrm>
            <a:off x="3632689" y="3630034"/>
            <a:ext cx="2107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/>
              <a:t>How can technology, such as AI and machine learning, be used to improve the diagnosis and treatment of skin disorders?</a:t>
            </a:r>
            <a:endParaRPr sz="1100"/>
          </a:p>
        </p:txBody>
      </p:sp>
      <p:sp>
        <p:nvSpPr>
          <p:cNvPr id="426" name="Google Shape;426;p16"/>
          <p:cNvSpPr txBox="1"/>
          <p:nvPr>
            <p:ph idx="13" type="subTitle"/>
          </p:nvPr>
        </p:nvSpPr>
        <p:spPr>
          <a:xfrm>
            <a:off x="3519733" y="1752971"/>
            <a:ext cx="2477159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/>
              <a:t>How can skin health be affected by lifestyle choices, such as diet, exercise, and sleep?</a:t>
            </a:r>
            <a:endParaRPr sz="1100"/>
          </a:p>
        </p:txBody>
      </p:sp>
      <p:sp>
        <p:nvSpPr>
          <p:cNvPr id="427" name="Google Shape;427;p16"/>
          <p:cNvSpPr txBox="1"/>
          <p:nvPr>
            <p:ph idx="15" type="subTitle"/>
          </p:nvPr>
        </p:nvSpPr>
        <p:spPr>
          <a:xfrm>
            <a:off x="6132530" y="3701472"/>
            <a:ext cx="2157729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/>
              <a:t>How can healthcare systems be improved to provide better access to dermatological care, particularly in underserved communities?</a:t>
            </a:r>
            <a:endParaRPr sz="1100"/>
          </a:p>
        </p:txBody>
      </p:sp>
      <p:grpSp>
        <p:nvGrpSpPr>
          <p:cNvPr id="428" name="Google Shape;428;p16"/>
          <p:cNvGrpSpPr/>
          <p:nvPr/>
        </p:nvGrpSpPr>
        <p:grpSpPr>
          <a:xfrm>
            <a:off x="4394114" y="1370876"/>
            <a:ext cx="355663" cy="308725"/>
            <a:chOff x="-28462125" y="3199700"/>
            <a:chExt cx="298550" cy="259150"/>
          </a:xfrm>
        </p:grpSpPr>
        <p:sp>
          <p:nvSpPr>
            <p:cNvPr id="429" name="Google Shape;429;p16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6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2" name="Google Shape;432;p16"/>
          <p:cNvGrpSpPr/>
          <p:nvPr/>
        </p:nvGrpSpPr>
        <p:grpSpPr>
          <a:xfrm>
            <a:off x="1952137" y="3018087"/>
            <a:ext cx="299344" cy="351880"/>
            <a:chOff x="-27691025" y="3175300"/>
            <a:chExt cx="251275" cy="295375"/>
          </a:xfrm>
        </p:grpSpPr>
        <p:sp>
          <p:nvSpPr>
            <p:cNvPr id="433" name="Google Shape;433;p16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6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6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6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7" name="Google Shape;437;p16"/>
          <p:cNvGrpSpPr/>
          <p:nvPr/>
        </p:nvGrpSpPr>
        <p:grpSpPr>
          <a:xfrm>
            <a:off x="6872201" y="3028407"/>
            <a:ext cx="353757" cy="331241"/>
            <a:chOff x="-25834600" y="3564375"/>
            <a:chExt cx="296950" cy="278050"/>
          </a:xfrm>
        </p:grpSpPr>
        <p:sp>
          <p:nvSpPr>
            <p:cNvPr id="438" name="Google Shape;438;p16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6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6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" name="Google Shape;446;p16"/>
          <p:cNvGrpSpPr/>
          <p:nvPr/>
        </p:nvGrpSpPr>
        <p:grpSpPr>
          <a:xfrm>
            <a:off x="1979690" y="1349745"/>
            <a:ext cx="228968" cy="350987"/>
            <a:chOff x="-23930925" y="3149300"/>
            <a:chExt cx="192200" cy="294625"/>
          </a:xfrm>
        </p:grpSpPr>
        <p:sp>
          <p:nvSpPr>
            <p:cNvPr id="447" name="Google Shape;447;p16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1" name="Google Shape;451;p16"/>
          <p:cNvGrpSpPr/>
          <p:nvPr/>
        </p:nvGrpSpPr>
        <p:grpSpPr>
          <a:xfrm>
            <a:off x="4396000" y="3017626"/>
            <a:ext cx="351880" cy="352803"/>
            <a:chOff x="-23615075" y="3148525"/>
            <a:chExt cx="295375" cy="296150"/>
          </a:xfrm>
        </p:grpSpPr>
        <p:sp>
          <p:nvSpPr>
            <p:cNvPr id="452" name="Google Shape;452;p16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6" name="Google Shape;456;p16"/>
          <p:cNvSpPr/>
          <p:nvPr/>
        </p:nvSpPr>
        <p:spPr>
          <a:xfrm>
            <a:off x="6842327" y="1348360"/>
            <a:ext cx="353786" cy="353757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16"/>
          <p:cNvSpPr txBox="1"/>
          <p:nvPr>
            <p:ph idx="8" type="subTitle"/>
          </p:nvPr>
        </p:nvSpPr>
        <p:spPr>
          <a:xfrm>
            <a:off x="1088154" y="3585309"/>
            <a:ext cx="2151887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/>
              <a:t>What are the current diagnostic and treatment methods for skin disorders, and what are their limitations?</a:t>
            </a:r>
            <a:endParaRPr sz="1100"/>
          </a:p>
        </p:txBody>
      </p:sp>
      <p:sp>
        <p:nvSpPr>
          <p:cNvPr id="458" name="Google Shape;458;p16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17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7"/>
          <p:cNvSpPr/>
          <p:nvPr/>
        </p:nvSpPr>
        <p:spPr>
          <a:xfrm>
            <a:off x="4746825" y="2949288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17"/>
          <p:cNvSpPr/>
          <p:nvPr/>
        </p:nvSpPr>
        <p:spPr>
          <a:xfrm>
            <a:off x="4746825" y="1577688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17"/>
          <p:cNvSpPr/>
          <p:nvPr/>
        </p:nvSpPr>
        <p:spPr>
          <a:xfrm>
            <a:off x="1165425" y="2949288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17"/>
          <p:cNvSpPr/>
          <p:nvPr/>
        </p:nvSpPr>
        <p:spPr>
          <a:xfrm>
            <a:off x="1165425" y="1577688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Guiding Activities and Resources</a:t>
            </a:r>
            <a:endParaRPr/>
          </a:p>
        </p:txBody>
      </p:sp>
      <p:sp>
        <p:nvSpPr>
          <p:cNvPr id="468" name="Google Shape;468;p17"/>
          <p:cNvSpPr txBox="1"/>
          <p:nvPr>
            <p:ph idx="3" type="title"/>
          </p:nvPr>
        </p:nvSpPr>
        <p:spPr>
          <a:xfrm>
            <a:off x="5900425" y="1533138"/>
            <a:ext cx="1871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Article </a:t>
            </a:r>
            <a:endParaRPr/>
          </a:p>
        </p:txBody>
      </p:sp>
      <p:sp>
        <p:nvSpPr>
          <p:cNvPr id="469" name="Google Shape;469;p17"/>
          <p:cNvSpPr txBox="1"/>
          <p:nvPr>
            <p:ph idx="4" type="subTitle"/>
          </p:nvPr>
        </p:nvSpPr>
        <p:spPr>
          <a:xfrm>
            <a:off x="5900475" y="2026850"/>
            <a:ext cx="207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Medicalnewstoday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Wiley Online Library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0" name="Google Shape;470;p17"/>
          <p:cNvSpPr txBox="1"/>
          <p:nvPr>
            <p:ph idx="5" type="title"/>
          </p:nvPr>
        </p:nvSpPr>
        <p:spPr>
          <a:xfrm>
            <a:off x="2334825" y="2966538"/>
            <a:ext cx="1871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Website </a:t>
            </a:r>
            <a:endParaRPr/>
          </a:p>
        </p:txBody>
      </p:sp>
      <p:sp>
        <p:nvSpPr>
          <p:cNvPr id="471" name="Google Shape;471;p17"/>
          <p:cNvSpPr txBox="1"/>
          <p:nvPr>
            <p:ph idx="6" type="subTitle"/>
          </p:nvPr>
        </p:nvSpPr>
        <p:spPr>
          <a:xfrm>
            <a:off x="2334825" y="3460250"/>
            <a:ext cx="207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The AAD website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Mayo Clinic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2" name="Google Shape;472;p17"/>
          <p:cNvSpPr txBox="1"/>
          <p:nvPr>
            <p:ph idx="7" type="title"/>
          </p:nvPr>
        </p:nvSpPr>
        <p:spPr>
          <a:xfrm>
            <a:off x="5900425" y="2966538"/>
            <a:ext cx="1871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Search</a:t>
            </a:r>
            <a:endParaRPr/>
          </a:p>
        </p:txBody>
      </p:sp>
      <p:sp>
        <p:nvSpPr>
          <p:cNvPr id="473" name="Google Shape;473;p17"/>
          <p:cNvSpPr txBox="1"/>
          <p:nvPr>
            <p:ph idx="8" type="subTitle"/>
          </p:nvPr>
        </p:nvSpPr>
        <p:spPr>
          <a:xfrm>
            <a:off x="5900475" y="3460250"/>
            <a:ext cx="207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DermNet NZ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Cleveland Clinic</a:t>
            </a:r>
            <a:endParaRPr sz="1200"/>
          </a:p>
        </p:txBody>
      </p:sp>
      <p:grpSp>
        <p:nvGrpSpPr>
          <p:cNvPr id="474" name="Google Shape;474;p17"/>
          <p:cNvGrpSpPr/>
          <p:nvPr/>
        </p:nvGrpSpPr>
        <p:grpSpPr>
          <a:xfrm>
            <a:off x="5140844" y="1926302"/>
            <a:ext cx="228968" cy="350987"/>
            <a:chOff x="-23930925" y="3149300"/>
            <a:chExt cx="192200" cy="294625"/>
          </a:xfrm>
        </p:grpSpPr>
        <p:sp>
          <p:nvSpPr>
            <p:cNvPr id="475" name="Google Shape;475;p17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9" name="Google Shape;479;p17"/>
          <p:cNvGrpSpPr/>
          <p:nvPr/>
        </p:nvGrpSpPr>
        <p:grpSpPr>
          <a:xfrm>
            <a:off x="1496577" y="1925407"/>
            <a:ext cx="354710" cy="352803"/>
            <a:chOff x="-27351575" y="3175300"/>
            <a:chExt cx="297750" cy="296150"/>
          </a:xfrm>
        </p:grpSpPr>
        <p:sp>
          <p:nvSpPr>
            <p:cNvPr id="480" name="Google Shape;480;p17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4" name="Google Shape;484;p17"/>
          <p:cNvGrpSpPr/>
          <p:nvPr/>
        </p:nvGrpSpPr>
        <p:grpSpPr>
          <a:xfrm>
            <a:off x="5079388" y="3291235"/>
            <a:ext cx="351880" cy="352803"/>
            <a:chOff x="-23615075" y="3148525"/>
            <a:chExt cx="295375" cy="296150"/>
          </a:xfrm>
        </p:grpSpPr>
        <p:sp>
          <p:nvSpPr>
            <p:cNvPr id="485" name="Google Shape;485;p17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7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7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9" name="Google Shape;489;p17"/>
          <p:cNvGrpSpPr/>
          <p:nvPr/>
        </p:nvGrpSpPr>
        <p:grpSpPr>
          <a:xfrm>
            <a:off x="1497530" y="3323118"/>
            <a:ext cx="352803" cy="289039"/>
            <a:chOff x="-26981375" y="3951875"/>
            <a:chExt cx="296150" cy="242625"/>
          </a:xfrm>
        </p:grpSpPr>
        <p:sp>
          <p:nvSpPr>
            <p:cNvPr id="490" name="Google Shape;490;p17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3" name="Google Shape;493;p17"/>
          <p:cNvSpPr txBox="1"/>
          <p:nvPr>
            <p:ph idx="1" type="subTitle"/>
          </p:nvPr>
        </p:nvSpPr>
        <p:spPr>
          <a:xfrm>
            <a:off x="2334825" y="2026850"/>
            <a:ext cx="207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Healthline</a:t>
            </a:r>
            <a:endParaRPr sz="12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Doximity</a:t>
            </a:r>
            <a:endParaRPr sz="1200"/>
          </a:p>
        </p:txBody>
      </p:sp>
      <p:sp>
        <p:nvSpPr>
          <p:cNvPr id="494" name="Google Shape;494;p17"/>
          <p:cNvSpPr txBox="1"/>
          <p:nvPr>
            <p:ph idx="3" type="title"/>
          </p:nvPr>
        </p:nvSpPr>
        <p:spPr>
          <a:xfrm>
            <a:off x="2390029" y="1455806"/>
            <a:ext cx="1871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Interview</a:t>
            </a:r>
            <a:endParaRPr/>
          </a:p>
        </p:txBody>
      </p:sp>
      <p:sp>
        <p:nvSpPr>
          <p:cNvPr id="495" name="Google Shape;495;p17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18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140a6759f7_11_14"/>
          <p:cNvSpPr txBox="1"/>
          <p:nvPr>
            <p:ph type="title"/>
          </p:nvPr>
        </p:nvSpPr>
        <p:spPr>
          <a:xfrm>
            <a:off x="2781525" y="43290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0" lang="en" sz="1700"/>
              <a:t>https://medium.com/@NewGenic</a:t>
            </a:r>
            <a:endParaRPr b="0" sz="1700"/>
          </a:p>
        </p:txBody>
      </p:sp>
      <p:cxnSp>
        <p:nvCxnSpPr>
          <p:cNvPr id="501" name="Google Shape;501;g2140a6759f7_11_14"/>
          <p:cNvCxnSpPr/>
          <p:nvPr/>
        </p:nvCxnSpPr>
        <p:spPr>
          <a:xfrm>
            <a:off x="1733408" y="4799846"/>
            <a:ext cx="56772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02" name="Google Shape;502;g2140a6759f7_11_14"/>
          <p:cNvGrpSpPr/>
          <p:nvPr/>
        </p:nvGrpSpPr>
        <p:grpSpPr>
          <a:xfrm>
            <a:off x="1725400" y="1251601"/>
            <a:ext cx="5676724" cy="334356"/>
            <a:chOff x="1524913" y="922950"/>
            <a:chExt cx="6094175" cy="564600"/>
          </a:xfrm>
        </p:grpSpPr>
        <p:cxnSp>
          <p:nvCxnSpPr>
            <p:cNvPr id="503" name="Google Shape;503;g2140a6759f7_11_14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46296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4" name="Google Shape;504;g2140a6759f7_11_14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46355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05" name="Google Shape;505;g2140a6759f7_11_14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19</a:t>
            </a:r>
            <a:endParaRPr/>
          </a:p>
        </p:txBody>
      </p:sp>
      <p:pic>
        <p:nvPicPr>
          <p:cNvPr id="506" name="Google Shape;506;g2140a6759f7_11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900" y="344566"/>
            <a:ext cx="7007927" cy="4070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13db866628_9_1"/>
          <p:cNvSpPr txBox="1"/>
          <p:nvPr/>
        </p:nvSpPr>
        <p:spPr>
          <a:xfrm>
            <a:off x="668725" y="1568650"/>
            <a:ext cx="9909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copyright © 2020 all rights reserved to their respective owners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-Serie Choufli Hal - Saison 2007 - Episode 20-from min 36:10 to 39:10(WATANIA)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-Special thanks to Mr. Hamdi, who generously provided us with full access to his work free of charge.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213db866628_9_1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2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167b86f872_0_0"/>
          <p:cNvSpPr txBox="1"/>
          <p:nvPr>
            <p:ph type="title"/>
          </p:nvPr>
        </p:nvSpPr>
        <p:spPr>
          <a:xfrm>
            <a:off x="2781525" y="43290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0" lang="en" sz="1700"/>
              <a:t>https://medium.com/@NewGenic</a:t>
            </a:r>
            <a:endParaRPr b="0" sz="1700"/>
          </a:p>
        </p:txBody>
      </p:sp>
      <p:cxnSp>
        <p:nvCxnSpPr>
          <p:cNvPr id="512" name="Google Shape;512;g2167b86f872_0_0"/>
          <p:cNvCxnSpPr/>
          <p:nvPr/>
        </p:nvCxnSpPr>
        <p:spPr>
          <a:xfrm>
            <a:off x="1733408" y="4799846"/>
            <a:ext cx="56772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13" name="Google Shape;513;g2167b86f872_0_0"/>
          <p:cNvGrpSpPr/>
          <p:nvPr/>
        </p:nvGrpSpPr>
        <p:grpSpPr>
          <a:xfrm>
            <a:off x="1725400" y="1251601"/>
            <a:ext cx="5676724" cy="334356"/>
            <a:chOff x="1524913" y="922950"/>
            <a:chExt cx="6094175" cy="564600"/>
          </a:xfrm>
        </p:grpSpPr>
        <p:cxnSp>
          <p:nvCxnSpPr>
            <p:cNvPr id="514" name="Google Shape;514;g2167b86f872_0_0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46296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15" name="Google Shape;515;g2167b86f872_0_0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46355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16" name="Google Shape;516;g2167b86f872_0_0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20</a:t>
            </a:r>
            <a:endParaRPr/>
          </a:p>
        </p:txBody>
      </p:sp>
      <p:pic>
        <p:nvPicPr>
          <p:cNvPr id="517" name="Google Shape;517;g2167b86f872_0_0"/>
          <p:cNvPicPr preferRelativeResize="0"/>
          <p:nvPr/>
        </p:nvPicPr>
        <p:blipFill rotWithShape="1">
          <a:blip r:embed="rId3">
            <a:alphaModFix/>
          </a:blip>
          <a:srcRect b="1020" l="0" r="3818" t="-1020"/>
          <a:stretch/>
        </p:blipFill>
        <p:spPr>
          <a:xfrm>
            <a:off x="938225" y="404175"/>
            <a:ext cx="3301797" cy="402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g2167b86f872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404163"/>
            <a:ext cx="3339200" cy="406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Google Shape;523;p18"/>
          <p:cNvPicPr preferRelativeResize="0"/>
          <p:nvPr/>
        </p:nvPicPr>
        <p:blipFill rotWithShape="1">
          <a:blip r:embed="rId3">
            <a:alphaModFix/>
          </a:blip>
          <a:srcRect b="26233" l="19908" r="52122" t="29118"/>
          <a:stretch/>
        </p:blipFill>
        <p:spPr>
          <a:xfrm>
            <a:off x="4833075" y="1067850"/>
            <a:ext cx="1821886" cy="2908376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18"/>
          <p:cNvSpPr txBox="1"/>
          <p:nvPr>
            <p:ph type="title"/>
          </p:nvPr>
        </p:nvSpPr>
        <p:spPr>
          <a:xfrm>
            <a:off x="618646" y="1406788"/>
            <a:ext cx="565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br>
              <a:rPr lang="en"/>
            </a:br>
            <a:r>
              <a:rPr lang="en" sz="2400"/>
              <a:t>Investigation Synthesis</a:t>
            </a:r>
            <a:br>
              <a:rPr lang="en" sz="2400"/>
            </a:br>
            <a:endParaRPr sz="2400"/>
          </a:p>
        </p:txBody>
      </p:sp>
      <p:sp>
        <p:nvSpPr>
          <p:cNvPr id="525" name="Google Shape;525;p18"/>
          <p:cNvSpPr txBox="1"/>
          <p:nvPr>
            <p:ph idx="1" type="body"/>
          </p:nvPr>
        </p:nvSpPr>
        <p:spPr>
          <a:xfrm>
            <a:off x="720000" y="2214000"/>
            <a:ext cx="4280100" cy="2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/>
              <a:t>In t</a:t>
            </a:r>
            <a:r>
              <a:rPr lang="en" sz="1100"/>
              <a:t>he investigation synthesis step we will use critical thinking and problem-solving skills to evaluate the information gathered and identify the most important issues related to the challenge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6" name="Google Shape;526;p18"/>
          <p:cNvSpPr/>
          <p:nvPr/>
        </p:nvSpPr>
        <p:spPr>
          <a:xfrm>
            <a:off x="5214050" y="44739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7" name="Google Shape;527;p18"/>
          <p:cNvCxnSpPr/>
          <p:nvPr/>
        </p:nvCxnSpPr>
        <p:spPr>
          <a:xfrm>
            <a:off x="618735" y="2057658"/>
            <a:ext cx="25239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28" name="Google Shape;528;p18"/>
          <p:cNvGrpSpPr/>
          <p:nvPr/>
        </p:nvGrpSpPr>
        <p:grpSpPr>
          <a:xfrm>
            <a:off x="618647" y="1067853"/>
            <a:ext cx="2523598" cy="356601"/>
            <a:chOff x="1524913" y="922950"/>
            <a:chExt cx="6094175" cy="564600"/>
          </a:xfrm>
        </p:grpSpPr>
        <p:cxnSp>
          <p:nvCxnSpPr>
            <p:cNvPr id="529" name="Google Shape;529;p18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195796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30" name="Google Shape;530;p1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-219097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531" name="Google Shape;531;p18"/>
          <p:cNvPicPr preferRelativeResize="0"/>
          <p:nvPr/>
        </p:nvPicPr>
        <p:blipFill rotWithShape="1">
          <a:blip r:embed="rId3">
            <a:alphaModFix/>
          </a:blip>
          <a:srcRect b="26233" l="55191" r="16840" t="29118"/>
          <a:stretch/>
        </p:blipFill>
        <p:spPr>
          <a:xfrm>
            <a:off x="6654963" y="1067850"/>
            <a:ext cx="1821886" cy="2908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18"/>
          <p:cNvPicPr preferRelativeResize="0"/>
          <p:nvPr/>
        </p:nvPicPr>
        <p:blipFill rotWithShape="1">
          <a:blip r:embed="rId4">
            <a:alphaModFix/>
          </a:blip>
          <a:srcRect b="39142" l="10117" r="55955" t="20845"/>
          <a:stretch/>
        </p:blipFill>
        <p:spPr>
          <a:xfrm rot="-5400000">
            <a:off x="848575" y="3002298"/>
            <a:ext cx="1433650" cy="16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18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21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9"/>
          <p:cNvSpPr txBox="1"/>
          <p:nvPr>
            <p:ph type="title"/>
          </p:nvPr>
        </p:nvSpPr>
        <p:spPr>
          <a:xfrm>
            <a:off x="1991650" y="1354713"/>
            <a:ext cx="5183700" cy="17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6600"/>
              <a:t>Partnership</a:t>
            </a:r>
            <a:endParaRPr sz="6600"/>
          </a:p>
        </p:txBody>
      </p:sp>
      <p:pic>
        <p:nvPicPr>
          <p:cNvPr id="539" name="Google Shape;539;p19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>
            <a:off x="7329925" y="1786975"/>
            <a:ext cx="1094076" cy="106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19"/>
          <p:cNvPicPr preferRelativeResize="0"/>
          <p:nvPr/>
        </p:nvPicPr>
        <p:blipFill rotWithShape="1">
          <a:blip r:embed="rId3">
            <a:alphaModFix/>
          </a:blip>
          <a:srcRect b="34727" l="11567" r="65531" t="35246"/>
          <a:stretch/>
        </p:blipFill>
        <p:spPr>
          <a:xfrm>
            <a:off x="581675" y="1675763"/>
            <a:ext cx="1094074" cy="1434374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19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22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g2140a6759f7_10_5"/>
          <p:cNvPicPr preferRelativeResize="0"/>
          <p:nvPr/>
        </p:nvPicPr>
        <p:blipFill rotWithShape="1">
          <a:blip r:embed="rId3">
            <a:alphaModFix/>
          </a:blip>
          <a:srcRect b="61860" l="60512" r="16584" t="15762"/>
          <a:stretch/>
        </p:blipFill>
        <p:spPr>
          <a:xfrm>
            <a:off x="5229188" y="1169175"/>
            <a:ext cx="1094076" cy="106895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g2140a6759f7_10_5"/>
          <p:cNvSpPr txBox="1"/>
          <p:nvPr/>
        </p:nvSpPr>
        <p:spPr>
          <a:xfrm>
            <a:off x="0" y="4789500"/>
            <a:ext cx="72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21</a:t>
            </a:r>
            <a:endParaRPr/>
          </a:p>
        </p:txBody>
      </p:sp>
      <p:sp>
        <p:nvSpPr>
          <p:cNvPr id="548" name="Google Shape;548;g2140a6759f7_10_5"/>
          <p:cNvSpPr txBox="1"/>
          <p:nvPr>
            <p:ph type="title"/>
          </p:nvPr>
        </p:nvSpPr>
        <p:spPr>
          <a:xfrm>
            <a:off x="1991650" y="1354713"/>
            <a:ext cx="5183700" cy="17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6600"/>
              <a:t>vide</a:t>
            </a:r>
            <a:endParaRPr sz="6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6600"/>
              <a:t> </a:t>
            </a:r>
            <a:r>
              <a:rPr lang="en" sz="6600"/>
              <a:t>Partnership</a:t>
            </a:r>
            <a:endParaRPr sz="6600"/>
          </a:p>
        </p:txBody>
      </p:sp>
      <p:pic>
        <p:nvPicPr>
          <p:cNvPr id="549" name="Google Shape;549;g2140a6759f7_10_5" title="VideoPartners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8816300" cy="52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"/>
          <p:cNvSpPr txBox="1"/>
          <p:nvPr>
            <p:ph type="ctrTitle"/>
          </p:nvPr>
        </p:nvSpPr>
        <p:spPr>
          <a:xfrm>
            <a:off x="594075" y="1119250"/>
            <a:ext cx="4371000" cy="240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New Genic </a:t>
            </a:r>
            <a:endParaRPr/>
          </a:p>
        </p:txBody>
      </p:sp>
      <p:sp>
        <p:nvSpPr>
          <p:cNvPr id="155" name="Google Shape;155;p1"/>
          <p:cNvSpPr/>
          <p:nvPr/>
        </p:nvSpPr>
        <p:spPr>
          <a:xfrm>
            <a:off x="780087" y="3687977"/>
            <a:ext cx="4003500" cy="629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"/>
          <p:cNvSpPr txBox="1"/>
          <p:nvPr>
            <p:ph idx="1" type="subTitle"/>
          </p:nvPr>
        </p:nvSpPr>
        <p:spPr>
          <a:xfrm>
            <a:off x="1401375" y="3779304"/>
            <a:ext cx="2756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Challenge Based Learning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p1"/>
          <p:cNvSpPr/>
          <p:nvPr/>
        </p:nvSpPr>
        <p:spPr>
          <a:xfrm>
            <a:off x="8548675" y="3328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8" name="Google Shape;158;p1"/>
          <p:cNvCxnSpPr/>
          <p:nvPr/>
        </p:nvCxnSpPr>
        <p:spPr>
          <a:xfrm>
            <a:off x="780087" y="3529013"/>
            <a:ext cx="39990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59" name="Google Shape;159;p1"/>
          <p:cNvGrpSpPr/>
          <p:nvPr/>
        </p:nvGrpSpPr>
        <p:grpSpPr>
          <a:xfrm>
            <a:off x="781611" y="713513"/>
            <a:ext cx="3995951" cy="564600"/>
            <a:chOff x="1524913" y="922950"/>
            <a:chExt cx="6094175" cy="564600"/>
          </a:xfrm>
        </p:grpSpPr>
        <p:cxnSp>
          <p:nvCxnSpPr>
            <p:cNvPr id="160" name="Google Shape;160;p1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11513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1" name="Google Shape;161;p1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-5997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162" name="Google Shape;162;p1"/>
          <p:cNvPicPr preferRelativeResize="0"/>
          <p:nvPr/>
        </p:nvPicPr>
        <p:blipFill rotWithShape="1">
          <a:blip r:embed="rId3">
            <a:alphaModFix/>
          </a:blip>
          <a:srcRect b="24821" l="48187" r="19360" t="29109"/>
          <a:stretch/>
        </p:blipFill>
        <p:spPr>
          <a:xfrm>
            <a:off x="5505862" y="995487"/>
            <a:ext cx="2914400" cy="4137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"/>
          <p:cNvPicPr preferRelativeResize="0"/>
          <p:nvPr/>
        </p:nvPicPr>
        <p:blipFill rotWithShape="1">
          <a:blip r:embed="rId4">
            <a:alphaModFix/>
          </a:blip>
          <a:srcRect b="61860" l="60513" r="16584" t="15763"/>
          <a:stretch/>
        </p:blipFill>
        <p:spPr>
          <a:xfrm>
            <a:off x="5031573" y="1251500"/>
            <a:ext cx="1094076" cy="106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"/>
          <p:cNvSpPr txBox="1"/>
          <p:nvPr/>
        </p:nvSpPr>
        <p:spPr>
          <a:xfrm>
            <a:off x="0" y="4789500"/>
            <a:ext cx="594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3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"/>
          <p:cNvSpPr/>
          <p:nvPr/>
        </p:nvSpPr>
        <p:spPr>
          <a:xfrm>
            <a:off x="810310" y="232962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"/>
          <p:cNvSpPr/>
          <p:nvPr/>
        </p:nvSpPr>
        <p:spPr>
          <a:xfrm>
            <a:off x="4807342" y="232962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"/>
          <p:cNvSpPr txBox="1"/>
          <p:nvPr>
            <p:ph idx="9" type="title"/>
          </p:nvPr>
        </p:nvSpPr>
        <p:spPr>
          <a:xfrm>
            <a:off x="794710" y="232962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2" name="Google Shape;172;p3"/>
          <p:cNvSpPr txBox="1"/>
          <p:nvPr>
            <p:ph idx="14" type="title"/>
          </p:nvPr>
        </p:nvSpPr>
        <p:spPr>
          <a:xfrm>
            <a:off x="4776142" y="232962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3" name="Google Shape;173;p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74" name="Google Shape;174;p3"/>
          <p:cNvSpPr txBox="1"/>
          <p:nvPr>
            <p:ph idx="2" type="title"/>
          </p:nvPr>
        </p:nvSpPr>
        <p:spPr>
          <a:xfrm>
            <a:off x="2048470" y="2456925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Engagement</a:t>
            </a:r>
            <a:endParaRPr/>
          </a:p>
        </p:txBody>
      </p:sp>
      <p:sp>
        <p:nvSpPr>
          <p:cNvPr id="175" name="Google Shape;175;p3"/>
          <p:cNvSpPr txBox="1"/>
          <p:nvPr>
            <p:ph idx="1" type="subTitle"/>
          </p:nvPr>
        </p:nvSpPr>
        <p:spPr>
          <a:xfrm>
            <a:off x="1989121" y="3038107"/>
            <a:ext cx="2535309" cy="52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The Big Idea 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The Essential Questions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The Challenge</a:t>
            </a:r>
            <a:endParaRPr/>
          </a:p>
        </p:txBody>
      </p:sp>
      <p:sp>
        <p:nvSpPr>
          <p:cNvPr id="176" name="Google Shape;176;p3"/>
          <p:cNvSpPr txBox="1"/>
          <p:nvPr>
            <p:ph idx="3" type="title"/>
          </p:nvPr>
        </p:nvSpPr>
        <p:spPr>
          <a:xfrm>
            <a:off x="5970553" y="2456925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Investigation</a:t>
            </a:r>
            <a:endParaRPr/>
          </a:p>
        </p:txBody>
      </p:sp>
      <p:sp>
        <p:nvSpPr>
          <p:cNvPr id="177" name="Google Shape;177;p3"/>
          <p:cNvSpPr txBox="1"/>
          <p:nvPr>
            <p:ph idx="4" type="subTitle"/>
          </p:nvPr>
        </p:nvSpPr>
        <p:spPr>
          <a:xfrm>
            <a:off x="5970553" y="3250611"/>
            <a:ext cx="3115307" cy="5023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Generating Guiding Questions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Guiding Activities 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Investigation Synthesis</a:t>
            </a:r>
            <a:endParaRPr/>
          </a:p>
          <a:p>
            <a:pPr indent="-1968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/>
          </a:p>
          <a:p>
            <a:pPr indent="-1968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8" name="Google Shape;178;p3"/>
          <p:cNvSpPr txBox="1"/>
          <p:nvPr/>
        </p:nvSpPr>
        <p:spPr>
          <a:xfrm>
            <a:off x="0" y="4789500"/>
            <a:ext cx="484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4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"/>
          <p:cNvSpPr/>
          <p:nvPr/>
        </p:nvSpPr>
        <p:spPr>
          <a:xfrm>
            <a:off x="628685" y="637150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"/>
          <p:cNvSpPr txBox="1"/>
          <p:nvPr>
            <p:ph type="title"/>
          </p:nvPr>
        </p:nvSpPr>
        <p:spPr>
          <a:xfrm>
            <a:off x="526275" y="41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85" name="Google Shape;185;p2"/>
          <p:cNvSpPr txBox="1"/>
          <p:nvPr>
            <p:ph idx="2" type="title"/>
          </p:nvPr>
        </p:nvSpPr>
        <p:spPr>
          <a:xfrm>
            <a:off x="1850320" y="1017725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Khaled Turki</a:t>
            </a:r>
            <a:endParaRPr/>
          </a:p>
        </p:txBody>
      </p:sp>
      <p:sp>
        <p:nvSpPr>
          <p:cNvPr id="186" name="Google Shape;186;p2"/>
          <p:cNvSpPr txBox="1"/>
          <p:nvPr>
            <p:ph idx="3" type="title"/>
          </p:nvPr>
        </p:nvSpPr>
        <p:spPr>
          <a:xfrm>
            <a:off x="5970553" y="1017725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Tijani Boujdaria</a:t>
            </a:r>
            <a:endParaRPr/>
          </a:p>
        </p:txBody>
      </p:sp>
      <p:sp>
        <p:nvSpPr>
          <p:cNvPr id="187" name="Google Shape;187;p2"/>
          <p:cNvSpPr txBox="1"/>
          <p:nvPr>
            <p:ph idx="3" type="title"/>
          </p:nvPr>
        </p:nvSpPr>
        <p:spPr>
          <a:xfrm>
            <a:off x="1850328" y="2621975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Aya Omezine </a:t>
            </a:r>
            <a:endParaRPr/>
          </a:p>
        </p:txBody>
      </p:sp>
      <p:sp>
        <p:nvSpPr>
          <p:cNvPr id="188" name="Google Shape;188;p2"/>
          <p:cNvSpPr/>
          <p:nvPr/>
        </p:nvSpPr>
        <p:spPr>
          <a:xfrm>
            <a:off x="526285" y="3707700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"/>
          <p:cNvSpPr txBox="1"/>
          <p:nvPr/>
        </p:nvSpPr>
        <p:spPr>
          <a:xfrm>
            <a:off x="6044175" y="3913300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Mohamed Aziz Omezine</a:t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4799110" y="246552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"/>
          <p:cNvSpPr txBox="1"/>
          <p:nvPr>
            <p:ph idx="3" type="title"/>
          </p:nvPr>
        </p:nvSpPr>
        <p:spPr>
          <a:xfrm>
            <a:off x="6044178" y="268450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Walid Jlassi </a:t>
            </a:r>
            <a:endParaRPr/>
          </a:p>
        </p:txBody>
      </p:sp>
      <p:sp>
        <p:nvSpPr>
          <p:cNvPr id="192" name="Google Shape;192;p2"/>
          <p:cNvSpPr txBox="1"/>
          <p:nvPr>
            <p:ph idx="3" type="title"/>
          </p:nvPr>
        </p:nvSpPr>
        <p:spPr>
          <a:xfrm>
            <a:off x="1926341" y="404965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Souhail Foudhaili</a:t>
            </a:r>
            <a:endParaRPr/>
          </a:p>
        </p:txBody>
      </p:sp>
      <p:pic>
        <p:nvPicPr>
          <p:cNvPr id="193" name="Google Shape;193;p2"/>
          <p:cNvPicPr preferRelativeResize="0"/>
          <p:nvPr/>
        </p:nvPicPr>
        <p:blipFill rotWithShape="1">
          <a:blip r:embed="rId3">
            <a:alphaModFix/>
          </a:blip>
          <a:srcRect b="9160" l="0" r="0" t="-3012"/>
          <a:stretch/>
        </p:blipFill>
        <p:spPr>
          <a:xfrm>
            <a:off x="4676538" y="2308613"/>
            <a:ext cx="1262100" cy="1262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94" name="Google Shape;19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275" y="593950"/>
            <a:ext cx="1178600" cy="117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4663" y="3509286"/>
            <a:ext cx="1445025" cy="144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3065" y="1996937"/>
            <a:ext cx="1445024" cy="144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18250" y="637150"/>
            <a:ext cx="1178700" cy="1388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98" name="Google Shape;198;p2"/>
          <p:cNvPicPr preferRelativeResize="0"/>
          <p:nvPr/>
        </p:nvPicPr>
        <p:blipFill rotWithShape="1">
          <a:blip r:embed="rId8">
            <a:alphaModFix/>
          </a:blip>
          <a:srcRect b="0" l="9198" r="2943" t="14850"/>
          <a:stretch/>
        </p:blipFill>
        <p:spPr>
          <a:xfrm>
            <a:off x="4614900" y="3619150"/>
            <a:ext cx="1385400" cy="1388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9" name="Google Shape;199;p2"/>
          <p:cNvSpPr txBox="1"/>
          <p:nvPr/>
        </p:nvSpPr>
        <p:spPr>
          <a:xfrm>
            <a:off x="-1149675" y="48249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5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"/>
          <p:cNvPicPr preferRelativeResize="0"/>
          <p:nvPr/>
        </p:nvPicPr>
        <p:blipFill rotWithShape="1">
          <a:blip r:embed="rId3">
            <a:alphaModFix/>
          </a:blip>
          <a:srcRect b="12067" l="0" r="23171" t="12219"/>
          <a:stretch/>
        </p:blipFill>
        <p:spPr>
          <a:xfrm flipH="1">
            <a:off x="4323101" y="430475"/>
            <a:ext cx="4782524" cy="4713024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>
            <p:ph type="title"/>
          </p:nvPr>
        </p:nvSpPr>
        <p:spPr>
          <a:xfrm>
            <a:off x="454557" y="1839825"/>
            <a:ext cx="4323579" cy="19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Engagement</a:t>
            </a:r>
            <a:endParaRPr/>
          </a:p>
        </p:txBody>
      </p:sp>
      <p:sp>
        <p:nvSpPr>
          <p:cNvPr id="206" name="Google Shape;206;p4"/>
          <p:cNvSpPr txBox="1"/>
          <p:nvPr>
            <p:ph idx="2" type="title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7" name="Google Shape;207;p4"/>
          <p:cNvSpPr txBox="1"/>
          <p:nvPr>
            <p:ph idx="1" type="subTitle"/>
          </p:nvPr>
        </p:nvSpPr>
        <p:spPr>
          <a:xfrm>
            <a:off x="720000" y="3755325"/>
            <a:ext cx="32205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The Big Idea 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The Essential Questions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The Challenge</a:t>
            </a:r>
            <a:endParaRPr/>
          </a:p>
        </p:txBody>
      </p:sp>
      <p:sp>
        <p:nvSpPr>
          <p:cNvPr id="208" name="Google Shape;208;p4"/>
          <p:cNvSpPr/>
          <p:nvPr/>
        </p:nvSpPr>
        <p:spPr>
          <a:xfrm>
            <a:off x="8042675" y="2442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9" name="Google Shape;209;p4"/>
          <p:cNvCxnSpPr/>
          <p:nvPr/>
        </p:nvCxnSpPr>
        <p:spPr>
          <a:xfrm>
            <a:off x="780087" y="3679913"/>
            <a:ext cx="21375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0" name="Google Shape;210;p4"/>
          <p:cNvSpPr txBox="1"/>
          <p:nvPr/>
        </p:nvSpPr>
        <p:spPr>
          <a:xfrm>
            <a:off x="-37225" y="4827250"/>
            <a:ext cx="491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6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16" name="Google Shape;216;p5"/>
          <p:cNvSpPr txBox="1"/>
          <p:nvPr/>
        </p:nvSpPr>
        <p:spPr>
          <a:xfrm>
            <a:off x="0" y="4789500"/>
            <a:ext cx="456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7</a:t>
            </a:r>
            <a:endParaRPr/>
          </a:p>
        </p:txBody>
      </p:sp>
      <p:pic>
        <p:nvPicPr>
          <p:cNvPr id="217" name="Google Shape;217;p5"/>
          <p:cNvPicPr preferRelativeResize="0"/>
          <p:nvPr/>
        </p:nvPicPr>
        <p:blipFill rotWithShape="1">
          <a:blip r:embed="rId3">
            <a:alphaModFix/>
          </a:blip>
          <a:srcRect b="50606" l="7279" r="60077" t="4616"/>
          <a:stretch/>
        </p:blipFill>
        <p:spPr>
          <a:xfrm>
            <a:off x="2908822" y="1101515"/>
            <a:ext cx="3040626" cy="362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6"/>
          <p:cNvSpPr txBox="1"/>
          <p:nvPr>
            <p:ph idx="1" type="subTitle"/>
          </p:nvPr>
        </p:nvSpPr>
        <p:spPr>
          <a:xfrm>
            <a:off x="4168250" y="2347450"/>
            <a:ext cx="3945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"/>
              <a:t>Apply CBL to </a:t>
            </a:r>
            <a:r>
              <a:rPr b="1" i="1" lang="en"/>
              <a:t>healthcare</a:t>
            </a:r>
            <a:r>
              <a:rPr i="1" lang="en"/>
              <a:t> to address some of the most pressing health challenges facing the world today.</a:t>
            </a:r>
            <a:endParaRPr/>
          </a:p>
        </p:txBody>
      </p:sp>
      <p:sp>
        <p:nvSpPr>
          <p:cNvPr id="223" name="Google Shape;223;p6"/>
          <p:cNvSpPr txBox="1"/>
          <p:nvPr>
            <p:ph type="title"/>
          </p:nvPr>
        </p:nvSpPr>
        <p:spPr>
          <a:xfrm>
            <a:off x="4168250" y="1575350"/>
            <a:ext cx="3945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The Big Idea </a:t>
            </a:r>
            <a:endParaRPr/>
          </a:p>
        </p:txBody>
      </p:sp>
      <p:cxnSp>
        <p:nvCxnSpPr>
          <p:cNvPr id="224" name="Google Shape;224;p6"/>
          <p:cNvCxnSpPr/>
          <p:nvPr/>
        </p:nvCxnSpPr>
        <p:spPr>
          <a:xfrm>
            <a:off x="4878962" y="2208563"/>
            <a:ext cx="25239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5" name="Google Shape;225;p6"/>
          <p:cNvGrpSpPr/>
          <p:nvPr/>
        </p:nvGrpSpPr>
        <p:grpSpPr>
          <a:xfrm>
            <a:off x="4878874" y="1218757"/>
            <a:ext cx="2523598" cy="356601"/>
            <a:chOff x="1524913" y="922950"/>
            <a:chExt cx="6094175" cy="564600"/>
          </a:xfrm>
        </p:grpSpPr>
        <p:cxnSp>
          <p:nvCxnSpPr>
            <p:cNvPr id="226" name="Google Shape;226;p6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-157013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7" name="Google Shape;227;p6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1043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228" name="Google Shape;228;p6"/>
          <p:cNvPicPr preferRelativeResize="0"/>
          <p:nvPr/>
        </p:nvPicPr>
        <p:blipFill rotWithShape="1">
          <a:blip r:embed="rId3">
            <a:alphaModFix/>
          </a:blip>
          <a:srcRect b="13688" l="25639" r="25643" t="0"/>
          <a:stretch/>
        </p:blipFill>
        <p:spPr>
          <a:xfrm>
            <a:off x="1297775" y="528175"/>
            <a:ext cx="2604950" cy="4615326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6"/>
          <p:cNvSpPr txBox="1"/>
          <p:nvPr/>
        </p:nvSpPr>
        <p:spPr>
          <a:xfrm>
            <a:off x="0" y="4789500"/>
            <a:ext cx="410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8</a:t>
            </a:r>
            <a:endParaRPr/>
          </a:p>
        </p:txBody>
      </p:sp>
      <p:pic>
        <p:nvPicPr>
          <p:cNvPr id="230" name="Google Shape;230;p6"/>
          <p:cNvPicPr preferRelativeResize="0"/>
          <p:nvPr/>
        </p:nvPicPr>
        <p:blipFill rotWithShape="1">
          <a:blip r:embed="rId4">
            <a:alphaModFix/>
          </a:blip>
          <a:srcRect b="24210" l="0" r="0" t="30401"/>
          <a:stretch/>
        </p:blipFill>
        <p:spPr>
          <a:xfrm>
            <a:off x="5684800" y="3707025"/>
            <a:ext cx="3116400" cy="14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7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>
            <a:off x="1685550" y="1237300"/>
            <a:ext cx="1170100" cy="114323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7"/>
          <p:cNvSpPr/>
          <p:nvPr/>
        </p:nvSpPr>
        <p:spPr>
          <a:xfrm>
            <a:off x="3340685" y="3698500"/>
            <a:ext cx="376800" cy="324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The Essential Questions</a:t>
            </a:r>
            <a:endParaRPr/>
          </a:p>
        </p:txBody>
      </p:sp>
      <p:sp>
        <p:nvSpPr>
          <p:cNvPr id="238" name="Google Shape;238;p7"/>
          <p:cNvSpPr/>
          <p:nvPr/>
        </p:nvSpPr>
        <p:spPr>
          <a:xfrm>
            <a:off x="3779782" y="3124671"/>
            <a:ext cx="674305" cy="700936"/>
          </a:xfrm>
          <a:custGeom>
            <a:rect b="b" l="l" r="r" t="t"/>
            <a:pathLst>
              <a:path extrusionOk="0" h="39928" w="38411">
                <a:moveTo>
                  <a:pt x="28811" y="1"/>
                </a:moveTo>
                <a:cubicBezTo>
                  <a:pt x="28510" y="1"/>
                  <a:pt x="28192" y="334"/>
                  <a:pt x="28373" y="695"/>
                </a:cubicBezTo>
                <a:cubicBezTo>
                  <a:pt x="30445" y="4791"/>
                  <a:pt x="34267" y="7780"/>
                  <a:pt x="36005" y="12078"/>
                </a:cubicBezTo>
                <a:cubicBezTo>
                  <a:pt x="37505" y="15792"/>
                  <a:pt x="36934" y="20150"/>
                  <a:pt x="34636" y="23424"/>
                </a:cubicBezTo>
                <a:cubicBezTo>
                  <a:pt x="34148" y="24115"/>
                  <a:pt x="33576" y="24770"/>
                  <a:pt x="32921" y="25329"/>
                </a:cubicBezTo>
                <a:cubicBezTo>
                  <a:pt x="32838" y="25401"/>
                  <a:pt x="32743" y="25484"/>
                  <a:pt x="32647" y="25556"/>
                </a:cubicBezTo>
                <a:cubicBezTo>
                  <a:pt x="32629" y="25574"/>
                  <a:pt x="32532" y="25649"/>
                  <a:pt x="32528" y="25649"/>
                </a:cubicBezTo>
                <a:cubicBezTo>
                  <a:pt x="32527" y="25649"/>
                  <a:pt x="32533" y="25643"/>
                  <a:pt x="32552" y="25627"/>
                </a:cubicBezTo>
                <a:lnTo>
                  <a:pt x="32552" y="25627"/>
                </a:lnTo>
                <a:cubicBezTo>
                  <a:pt x="32493" y="25675"/>
                  <a:pt x="32421" y="25734"/>
                  <a:pt x="32362" y="25782"/>
                </a:cubicBezTo>
                <a:cubicBezTo>
                  <a:pt x="32124" y="25960"/>
                  <a:pt x="31874" y="26127"/>
                  <a:pt x="31612" y="26294"/>
                </a:cubicBezTo>
                <a:cubicBezTo>
                  <a:pt x="30361" y="27115"/>
                  <a:pt x="29016" y="27818"/>
                  <a:pt x="27671" y="28484"/>
                </a:cubicBezTo>
                <a:cubicBezTo>
                  <a:pt x="23944" y="30306"/>
                  <a:pt x="20051" y="31830"/>
                  <a:pt x="16169" y="33318"/>
                </a:cubicBezTo>
                <a:cubicBezTo>
                  <a:pt x="11538" y="35092"/>
                  <a:pt x="6859" y="36759"/>
                  <a:pt x="2167" y="38414"/>
                </a:cubicBezTo>
                <a:cubicBezTo>
                  <a:pt x="1560" y="38629"/>
                  <a:pt x="965" y="38843"/>
                  <a:pt x="370" y="39069"/>
                </a:cubicBezTo>
                <a:cubicBezTo>
                  <a:pt x="155" y="39152"/>
                  <a:pt x="1" y="39367"/>
                  <a:pt x="72" y="39605"/>
                </a:cubicBezTo>
                <a:cubicBezTo>
                  <a:pt x="122" y="39796"/>
                  <a:pt x="309" y="39928"/>
                  <a:pt x="502" y="39928"/>
                </a:cubicBezTo>
                <a:cubicBezTo>
                  <a:pt x="537" y="39928"/>
                  <a:pt x="573" y="39924"/>
                  <a:pt x="608" y="39914"/>
                </a:cubicBezTo>
                <a:cubicBezTo>
                  <a:pt x="1846" y="39522"/>
                  <a:pt x="3072" y="39069"/>
                  <a:pt x="4299" y="38640"/>
                </a:cubicBezTo>
                <a:cubicBezTo>
                  <a:pt x="5501" y="38224"/>
                  <a:pt x="6704" y="37795"/>
                  <a:pt x="7906" y="37366"/>
                </a:cubicBezTo>
                <a:cubicBezTo>
                  <a:pt x="10288" y="36521"/>
                  <a:pt x="12669" y="35664"/>
                  <a:pt x="15026" y="34783"/>
                </a:cubicBezTo>
                <a:cubicBezTo>
                  <a:pt x="19146" y="33247"/>
                  <a:pt x="23242" y="31640"/>
                  <a:pt x="27206" y="29758"/>
                </a:cubicBezTo>
                <a:cubicBezTo>
                  <a:pt x="28671" y="29068"/>
                  <a:pt x="30123" y="28330"/>
                  <a:pt x="31493" y="27484"/>
                </a:cubicBezTo>
                <a:cubicBezTo>
                  <a:pt x="32647" y="26770"/>
                  <a:pt x="33731" y="25972"/>
                  <a:pt x="34612" y="24948"/>
                </a:cubicBezTo>
                <a:cubicBezTo>
                  <a:pt x="37327" y="21817"/>
                  <a:pt x="38410" y="17340"/>
                  <a:pt x="37362" y="13316"/>
                </a:cubicBezTo>
                <a:cubicBezTo>
                  <a:pt x="36196" y="8792"/>
                  <a:pt x="32493" y="5684"/>
                  <a:pt x="30088" y="1862"/>
                </a:cubicBezTo>
                <a:cubicBezTo>
                  <a:pt x="29754" y="1338"/>
                  <a:pt x="29445" y="791"/>
                  <a:pt x="29159" y="231"/>
                </a:cubicBezTo>
                <a:cubicBezTo>
                  <a:pt x="29078" y="68"/>
                  <a:pt x="28946" y="1"/>
                  <a:pt x="2881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7"/>
          <p:cNvSpPr/>
          <p:nvPr/>
        </p:nvSpPr>
        <p:spPr>
          <a:xfrm>
            <a:off x="4592604" y="2849686"/>
            <a:ext cx="1475638" cy="412507"/>
          </a:xfrm>
          <a:custGeom>
            <a:rect b="b" l="l" r="r" t="t"/>
            <a:pathLst>
              <a:path extrusionOk="0" h="23498" w="84058">
                <a:moveTo>
                  <a:pt x="716" y="1"/>
                </a:moveTo>
                <a:cubicBezTo>
                  <a:pt x="0" y="1"/>
                  <a:pt x="7" y="1132"/>
                  <a:pt x="738" y="1156"/>
                </a:cubicBezTo>
                <a:cubicBezTo>
                  <a:pt x="6429" y="1287"/>
                  <a:pt x="12073" y="2490"/>
                  <a:pt x="17514" y="4109"/>
                </a:cubicBezTo>
                <a:cubicBezTo>
                  <a:pt x="22824" y="5680"/>
                  <a:pt x="27992" y="7704"/>
                  <a:pt x="33087" y="9836"/>
                </a:cubicBezTo>
                <a:cubicBezTo>
                  <a:pt x="38255" y="11991"/>
                  <a:pt x="43363" y="14265"/>
                  <a:pt x="48566" y="16325"/>
                </a:cubicBezTo>
                <a:cubicBezTo>
                  <a:pt x="53816" y="18408"/>
                  <a:pt x="59162" y="20277"/>
                  <a:pt x="64663" y="21599"/>
                </a:cubicBezTo>
                <a:cubicBezTo>
                  <a:pt x="69552" y="22773"/>
                  <a:pt x="74565" y="23498"/>
                  <a:pt x="79600" y="23498"/>
                </a:cubicBezTo>
                <a:cubicBezTo>
                  <a:pt x="80181" y="23498"/>
                  <a:pt x="80762" y="23488"/>
                  <a:pt x="81343" y="23468"/>
                </a:cubicBezTo>
                <a:cubicBezTo>
                  <a:pt x="82034" y="23445"/>
                  <a:pt x="82725" y="23409"/>
                  <a:pt x="83415" y="23361"/>
                </a:cubicBezTo>
                <a:cubicBezTo>
                  <a:pt x="84043" y="23315"/>
                  <a:pt x="84058" y="22359"/>
                  <a:pt x="83459" y="22359"/>
                </a:cubicBezTo>
                <a:cubicBezTo>
                  <a:pt x="83445" y="22359"/>
                  <a:pt x="83430" y="22360"/>
                  <a:pt x="83415" y="22361"/>
                </a:cubicBezTo>
                <a:cubicBezTo>
                  <a:pt x="82180" y="22453"/>
                  <a:pt x="80943" y="22497"/>
                  <a:pt x="79708" y="22497"/>
                </a:cubicBezTo>
                <a:cubicBezTo>
                  <a:pt x="75325" y="22497"/>
                  <a:pt x="70954" y="21944"/>
                  <a:pt x="66663" y="21016"/>
                </a:cubicBezTo>
                <a:cubicBezTo>
                  <a:pt x="61150" y="19813"/>
                  <a:pt x="55769" y="18015"/>
                  <a:pt x="50506" y="15967"/>
                </a:cubicBezTo>
                <a:cubicBezTo>
                  <a:pt x="45279" y="13943"/>
                  <a:pt x="40148" y="11657"/>
                  <a:pt x="34992" y="9467"/>
                </a:cubicBezTo>
                <a:cubicBezTo>
                  <a:pt x="29897" y="7312"/>
                  <a:pt x="24765" y="5228"/>
                  <a:pt x="19479" y="3549"/>
                </a:cubicBezTo>
                <a:cubicBezTo>
                  <a:pt x="14109" y="1847"/>
                  <a:pt x="8549" y="525"/>
                  <a:pt x="2917" y="108"/>
                </a:cubicBezTo>
                <a:cubicBezTo>
                  <a:pt x="2191" y="61"/>
                  <a:pt x="1464" y="25"/>
                  <a:pt x="738" y="1"/>
                </a:cubicBezTo>
                <a:cubicBezTo>
                  <a:pt x="731" y="1"/>
                  <a:pt x="723" y="1"/>
                  <a:pt x="7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7"/>
          <p:cNvSpPr/>
          <p:nvPr/>
        </p:nvSpPr>
        <p:spPr>
          <a:xfrm>
            <a:off x="5109113" y="2346883"/>
            <a:ext cx="1170111" cy="577998"/>
          </a:xfrm>
          <a:custGeom>
            <a:rect b="b" l="l" r="r" t="t"/>
            <a:pathLst>
              <a:path extrusionOk="0" h="32925" w="66654">
                <a:moveTo>
                  <a:pt x="798" y="1"/>
                </a:moveTo>
                <a:cubicBezTo>
                  <a:pt x="372" y="1"/>
                  <a:pt x="1" y="537"/>
                  <a:pt x="401" y="891"/>
                </a:cubicBezTo>
                <a:cubicBezTo>
                  <a:pt x="3913" y="3974"/>
                  <a:pt x="7807" y="6606"/>
                  <a:pt x="11903" y="8844"/>
                </a:cubicBezTo>
                <a:cubicBezTo>
                  <a:pt x="15998" y="11094"/>
                  <a:pt x="20296" y="12976"/>
                  <a:pt x="24654" y="14678"/>
                </a:cubicBezTo>
                <a:cubicBezTo>
                  <a:pt x="29059" y="16405"/>
                  <a:pt x="33536" y="17952"/>
                  <a:pt x="38001" y="19524"/>
                </a:cubicBezTo>
                <a:cubicBezTo>
                  <a:pt x="42478" y="21108"/>
                  <a:pt x="46943" y="22703"/>
                  <a:pt x="51324" y="24537"/>
                </a:cubicBezTo>
                <a:cubicBezTo>
                  <a:pt x="53503" y="25441"/>
                  <a:pt x="55646" y="26406"/>
                  <a:pt x="57765" y="27454"/>
                </a:cubicBezTo>
                <a:cubicBezTo>
                  <a:pt x="60004" y="28561"/>
                  <a:pt x="62230" y="29787"/>
                  <a:pt x="64135" y="31430"/>
                </a:cubicBezTo>
                <a:cubicBezTo>
                  <a:pt x="64612" y="31847"/>
                  <a:pt x="65064" y="32287"/>
                  <a:pt x="65493" y="32752"/>
                </a:cubicBezTo>
                <a:cubicBezTo>
                  <a:pt x="65609" y="32874"/>
                  <a:pt x="65740" y="32925"/>
                  <a:pt x="65866" y="32925"/>
                </a:cubicBezTo>
                <a:cubicBezTo>
                  <a:pt x="66284" y="32925"/>
                  <a:pt x="66653" y="32368"/>
                  <a:pt x="66278" y="31966"/>
                </a:cubicBezTo>
                <a:cubicBezTo>
                  <a:pt x="64552" y="30097"/>
                  <a:pt x="62409" y="28656"/>
                  <a:pt x="60182" y="27442"/>
                </a:cubicBezTo>
                <a:cubicBezTo>
                  <a:pt x="58051" y="26275"/>
                  <a:pt x="55849" y="25263"/>
                  <a:pt x="53634" y="24298"/>
                </a:cubicBezTo>
                <a:cubicBezTo>
                  <a:pt x="49276" y="22405"/>
                  <a:pt x="44811" y="20762"/>
                  <a:pt x="40335" y="19179"/>
                </a:cubicBezTo>
                <a:cubicBezTo>
                  <a:pt x="35870" y="17607"/>
                  <a:pt x="31369" y="16083"/>
                  <a:pt x="26940" y="14404"/>
                </a:cubicBezTo>
                <a:cubicBezTo>
                  <a:pt x="22571" y="12761"/>
                  <a:pt x="18260" y="10975"/>
                  <a:pt x="14105" y="8832"/>
                </a:cubicBezTo>
                <a:cubicBezTo>
                  <a:pt x="9998" y="6713"/>
                  <a:pt x="6057" y="4248"/>
                  <a:pt x="2497" y="1284"/>
                </a:cubicBezTo>
                <a:cubicBezTo>
                  <a:pt x="2044" y="915"/>
                  <a:pt x="1592" y="534"/>
                  <a:pt x="1151" y="141"/>
                </a:cubicBezTo>
                <a:cubicBezTo>
                  <a:pt x="1040" y="42"/>
                  <a:pt x="917" y="1"/>
                  <a:pt x="79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7"/>
          <p:cNvSpPr/>
          <p:nvPr/>
        </p:nvSpPr>
        <p:spPr>
          <a:xfrm>
            <a:off x="5302782" y="2003225"/>
            <a:ext cx="1170085" cy="124658"/>
          </a:xfrm>
          <a:custGeom>
            <a:rect b="b" l="l" r="r" t="t"/>
            <a:pathLst>
              <a:path extrusionOk="0" h="7100" w="77425">
                <a:moveTo>
                  <a:pt x="76869" y="0"/>
                </a:moveTo>
                <a:cubicBezTo>
                  <a:pt x="76811" y="0"/>
                  <a:pt x="76750" y="15"/>
                  <a:pt x="76689" y="49"/>
                </a:cubicBezTo>
                <a:cubicBezTo>
                  <a:pt x="72569" y="2299"/>
                  <a:pt x="68116" y="3835"/>
                  <a:pt x="63520" y="4787"/>
                </a:cubicBezTo>
                <a:cubicBezTo>
                  <a:pt x="58913" y="5752"/>
                  <a:pt x="54198" y="6121"/>
                  <a:pt x="49495" y="6145"/>
                </a:cubicBezTo>
                <a:cubicBezTo>
                  <a:pt x="49345" y="6145"/>
                  <a:pt x="49195" y="6146"/>
                  <a:pt x="49045" y="6146"/>
                </a:cubicBezTo>
                <a:cubicBezTo>
                  <a:pt x="44303" y="6146"/>
                  <a:pt x="39583" y="5784"/>
                  <a:pt x="34874" y="5287"/>
                </a:cubicBezTo>
                <a:cubicBezTo>
                  <a:pt x="29492" y="4716"/>
                  <a:pt x="24134" y="3990"/>
                  <a:pt x="18753" y="3442"/>
                </a:cubicBezTo>
                <a:cubicBezTo>
                  <a:pt x="14261" y="2990"/>
                  <a:pt x="9744" y="2656"/>
                  <a:pt x="5216" y="2656"/>
                </a:cubicBezTo>
                <a:cubicBezTo>
                  <a:pt x="4378" y="2656"/>
                  <a:pt x="3541" y="2668"/>
                  <a:pt x="2703" y="2692"/>
                </a:cubicBezTo>
                <a:cubicBezTo>
                  <a:pt x="2036" y="2716"/>
                  <a:pt x="1358" y="2739"/>
                  <a:pt x="691" y="2787"/>
                </a:cubicBezTo>
                <a:cubicBezTo>
                  <a:pt x="12" y="2834"/>
                  <a:pt x="1" y="3859"/>
                  <a:pt x="657" y="3859"/>
                </a:cubicBezTo>
                <a:cubicBezTo>
                  <a:pt x="668" y="3859"/>
                  <a:pt x="680" y="3859"/>
                  <a:pt x="691" y="3859"/>
                </a:cubicBezTo>
                <a:cubicBezTo>
                  <a:pt x="2240" y="3787"/>
                  <a:pt x="3788" y="3754"/>
                  <a:pt x="5334" y="3754"/>
                </a:cubicBezTo>
                <a:cubicBezTo>
                  <a:pt x="9194" y="3754"/>
                  <a:pt x="13044" y="3962"/>
                  <a:pt x="16895" y="4311"/>
                </a:cubicBezTo>
                <a:cubicBezTo>
                  <a:pt x="22301" y="4799"/>
                  <a:pt x="27682" y="5514"/>
                  <a:pt x="33088" y="6097"/>
                </a:cubicBezTo>
                <a:cubicBezTo>
                  <a:pt x="38053" y="6633"/>
                  <a:pt x="43030" y="7061"/>
                  <a:pt x="48042" y="7097"/>
                </a:cubicBezTo>
                <a:cubicBezTo>
                  <a:pt x="48284" y="7099"/>
                  <a:pt x="48526" y="7100"/>
                  <a:pt x="48768" y="7100"/>
                </a:cubicBezTo>
                <a:cubicBezTo>
                  <a:pt x="53278" y="7100"/>
                  <a:pt x="57794" y="6780"/>
                  <a:pt x="62234" y="5966"/>
                </a:cubicBezTo>
                <a:cubicBezTo>
                  <a:pt x="66830" y="5121"/>
                  <a:pt x="71366" y="3704"/>
                  <a:pt x="75522" y="1537"/>
                </a:cubicBezTo>
                <a:cubicBezTo>
                  <a:pt x="76046" y="1263"/>
                  <a:pt x="76558" y="977"/>
                  <a:pt x="77070" y="691"/>
                </a:cubicBezTo>
                <a:cubicBezTo>
                  <a:pt x="77425" y="489"/>
                  <a:pt x="77201" y="0"/>
                  <a:pt x="76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7"/>
          <p:cNvSpPr/>
          <p:nvPr/>
        </p:nvSpPr>
        <p:spPr>
          <a:xfrm>
            <a:off x="5726646" y="2080359"/>
            <a:ext cx="12131" cy="9427"/>
          </a:xfrm>
          <a:custGeom>
            <a:rect b="b" l="l" r="r" t="t"/>
            <a:pathLst>
              <a:path extrusionOk="0" h="537" w="691">
                <a:moveTo>
                  <a:pt x="346" y="0"/>
                </a:moveTo>
                <a:cubicBezTo>
                  <a:pt x="0" y="0"/>
                  <a:pt x="0" y="536"/>
                  <a:pt x="346" y="536"/>
                </a:cubicBezTo>
                <a:cubicBezTo>
                  <a:pt x="691" y="536"/>
                  <a:pt x="691" y="0"/>
                  <a:pt x="34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7"/>
          <p:cNvSpPr/>
          <p:nvPr/>
        </p:nvSpPr>
        <p:spPr>
          <a:xfrm>
            <a:off x="3433904" y="3765617"/>
            <a:ext cx="186900" cy="186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7"/>
          <p:cNvSpPr/>
          <p:nvPr/>
        </p:nvSpPr>
        <p:spPr>
          <a:xfrm>
            <a:off x="4168785" y="2737925"/>
            <a:ext cx="376800" cy="324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7"/>
          <p:cNvSpPr/>
          <p:nvPr/>
        </p:nvSpPr>
        <p:spPr>
          <a:xfrm>
            <a:off x="4262004" y="2805042"/>
            <a:ext cx="186900" cy="186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7"/>
          <p:cNvSpPr/>
          <p:nvPr/>
        </p:nvSpPr>
        <p:spPr>
          <a:xfrm>
            <a:off x="6170060" y="2992975"/>
            <a:ext cx="376800" cy="324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7"/>
          <p:cNvSpPr/>
          <p:nvPr/>
        </p:nvSpPr>
        <p:spPr>
          <a:xfrm>
            <a:off x="6263279" y="3060092"/>
            <a:ext cx="186900" cy="186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7"/>
          <p:cNvSpPr/>
          <p:nvPr/>
        </p:nvSpPr>
        <p:spPr>
          <a:xfrm>
            <a:off x="4909460" y="1957700"/>
            <a:ext cx="376800" cy="324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7"/>
          <p:cNvSpPr/>
          <p:nvPr/>
        </p:nvSpPr>
        <p:spPr>
          <a:xfrm>
            <a:off x="5002679" y="2024817"/>
            <a:ext cx="186900" cy="186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7"/>
          <p:cNvSpPr txBox="1"/>
          <p:nvPr/>
        </p:nvSpPr>
        <p:spPr>
          <a:xfrm>
            <a:off x="2989999" y="1848736"/>
            <a:ext cx="1874468" cy="4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What does it mean to be healthy?</a:t>
            </a:r>
            <a:endParaRPr b="0" i="0" sz="1400" u="none" cap="none" strike="noStrike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51" name="Google Shape;251;p7"/>
          <p:cNvSpPr txBox="1"/>
          <p:nvPr/>
        </p:nvSpPr>
        <p:spPr>
          <a:xfrm>
            <a:off x="2318211" y="2689382"/>
            <a:ext cx="17721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What do we need to do to be healthy?</a:t>
            </a:r>
            <a:endParaRPr b="0" i="0" sz="1400" u="none" cap="none" strike="noStrike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52" name="Google Shape;252;p7"/>
          <p:cNvSpPr txBox="1"/>
          <p:nvPr/>
        </p:nvSpPr>
        <p:spPr>
          <a:xfrm>
            <a:off x="6570544" y="3062220"/>
            <a:ext cx="14856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What are the barriers to being healthy?</a:t>
            </a:r>
            <a:endParaRPr b="0" i="0" sz="1400" u="none" cap="none" strike="noStrike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53" name="Google Shape;253;p7"/>
          <p:cNvSpPr txBox="1"/>
          <p:nvPr/>
        </p:nvSpPr>
        <p:spPr>
          <a:xfrm>
            <a:off x="1426773" y="3619598"/>
            <a:ext cx="18516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Why should I take care of my health?</a:t>
            </a:r>
            <a:endParaRPr/>
          </a:p>
        </p:txBody>
      </p:sp>
      <p:grpSp>
        <p:nvGrpSpPr>
          <p:cNvPr id="254" name="Google Shape;254;p7"/>
          <p:cNvGrpSpPr/>
          <p:nvPr/>
        </p:nvGrpSpPr>
        <p:grpSpPr>
          <a:xfrm rot="159">
            <a:off x="4641682" y="3724541"/>
            <a:ext cx="580430" cy="642309"/>
            <a:chOff x="-25445525" y="3175900"/>
            <a:chExt cx="267825" cy="296350"/>
          </a:xfrm>
        </p:grpSpPr>
        <p:sp>
          <p:nvSpPr>
            <p:cNvPr id="255" name="Google Shape;255;p7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58" name="Google Shape;258;p7"/>
          <p:cNvPicPr preferRelativeResize="0"/>
          <p:nvPr/>
        </p:nvPicPr>
        <p:blipFill rotWithShape="1">
          <a:blip r:embed="rId4">
            <a:alphaModFix/>
          </a:blip>
          <a:srcRect b="7495" l="10664" r="56692" t="47729"/>
          <a:stretch/>
        </p:blipFill>
        <p:spPr>
          <a:xfrm>
            <a:off x="7760218" y="63427"/>
            <a:ext cx="1327564" cy="16934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7"/>
          <p:cNvGrpSpPr/>
          <p:nvPr/>
        </p:nvGrpSpPr>
        <p:grpSpPr>
          <a:xfrm>
            <a:off x="6607216" y="1528875"/>
            <a:ext cx="551051" cy="523159"/>
            <a:chOff x="946175" y="3619500"/>
            <a:chExt cx="296975" cy="293825"/>
          </a:xfrm>
        </p:grpSpPr>
        <p:sp>
          <p:nvSpPr>
            <p:cNvPr id="260" name="Google Shape;260;p7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" name="Google Shape;266;p7"/>
          <p:cNvSpPr txBox="1"/>
          <p:nvPr/>
        </p:nvSpPr>
        <p:spPr>
          <a:xfrm>
            <a:off x="46500" y="4789500"/>
            <a:ext cx="376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9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imated Healthcare Center by Slidesgo">
  <a:themeElements>
    <a:clrScheme name="Simple Light">
      <a:dk1>
        <a:srgbClr val="252E47"/>
      </a:dk1>
      <a:lt1>
        <a:srgbClr val="FFFFFF"/>
      </a:lt1>
      <a:dk2>
        <a:srgbClr val="F8F5EC"/>
      </a:dk2>
      <a:lt2>
        <a:srgbClr val="ECE9E1"/>
      </a:lt2>
      <a:accent1>
        <a:srgbClr val="DADAC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52E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azizomezine</dc:creator>
</cp:coreProperties>
</file>